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79" r:id="rId2"/>
    <p:sldId id="380" r:id="rId3"/>
    <p:sldId id="381" r:id="rId4"/>
    <p:sldId id="1002" r:id="rId5"/>
    <p:sldId id="278" r:id="rId6"/>
    <p:sldId id="964" r:id="rId7"/>
    <p:sldId id="962" r:id="rId8"/>
    <p:sldId id="969" r:id="rId9"/>
    <p:sldId id="957" r:id="rId10"/>
    <p:sldId id="1004" r:id="rId11"/>
    <p:sldId id="428" r:id="rId12"/>
    <p:sldId id="972" r:id="rId13"/>
    <p:sldId id="984" r:id="rId14"/>
    <p:sldId id="1015" r:id="rId15"/>
    <p:sldId id="1001" r:id="rId16"/>
    <p:sldId id="993" r:id="rId17"/>
    <p:sldId id="963" r:id="rId18"/>
    <p:sldId id="1006" r:id="rId19"/>
    <p:sldId id="996" r:id="rId20"/>
    <p:sldId id="1005" r:id="rId21"/>
    <p:sldId id="997" r:id="rId22"/>
    <p:sldId id="1017" r:id="rId23"/>
    <p:sldId id="657" r:id="rId24"/>
    <p:sldId id="970" r:id="rId25"/>
    <p:sldId id="1009" r:id="rId26"/>
    <p:sldId id="1000" r:id="rId27"/>
    <p:sldId id="1013" r:id="rId28"/>
    <p:sldId id="1011" r:id="rId29"/>
    <p:sldId id="1014" r:id="rId30"/>
    <p:sldId id="976" r:id="rId31"/>
    <p:sldId id="971" r:id="rId32"/>
    <p:sldId id="974" r:id="rId33"/>
    <p:sldId id="960" r:id="rId34"/>
    <p:sldId id="994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07E211-48CE-1641-8E45-4A4B9BCE1075}">
          <p14:sldIdLst>
            <p14:sldId id="379"/>
            <p14:sldId id="380"/>
            <p14:sldId id="381"/>
            <p14:sldId id="1002"/>
            <p14:sldId id="278"/>
            <p14:sldId id="964"/>
            <p14:sldId id="962"/>
            <p14:sldId id="969"/>
            <p14:sldId id="957"/>
            <p14:sldId id="1004"/>
            <p14:sldId id="428"/>
            <p14:sldId id="972"/>
            <p14:sldId id="984"/>
            <p14:sldId id="1015"/>
            <p14:sldId id="1001"/>
            <p14:sldId id="993"/>
            <p14:sldId id="963"/>
            <p14:sldId id="1006"/>
            <p14:sldId id="996"/>
            <p14:sldId id="1005"/>
            <p14:sldId id="997"/>
            <p14:sldId id="1017"/>
            <p14:sldId id="657"/>
            <p14:sldId id="970"/>
            <p14:sldId id="1009"/>
            <p14:sldId id="1000"/>
            <p14:sldId id="1013"/>
            <p14:sldId id="1011"/>
            <p14:sldId id="1014"/>
            <p14:sldId id="976"/>
            <p14:sldId id="971"/>
            <p14:sldId id="974"/>
            <p14:sldId id="960"/>
            <p14:sldId id="9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6">
          <p15:clr>
            <a:srgbClr val="A4A3A4"/>
          </p15:clr>
        </p15:guide>
        <p15:guide id="2" orient="horz" pos="2929">
          <p15:clr>
            <a:srgbClr val="A4A3A4"/>
          </p15:clr>
        </p15:guide>
        <p15:guide id="3" orient="horz" pos="649">
          <p15:clr>
            <a:srgbClr val="A4A3A4"/>
          </p15:clr>
        </p15:guide>
        <p15:guide id="4" orient="horz" pos="790">
          <p15:clr>
            <a:srgbClr val="A4A3A4"/>
          </p15:clr>
        </p15:guide>
        <p15:guide id="5" pos="5470">
          <p15:clr>
            <a:srgbClr val="A4A3A4"/>
          </p15:clr>
        </p15:guide>
        <p15:guide id="6" pos="2882">
          <p15:clr>
            <a:srgbClr val="A4A3A4"/>
          </p15:clr>
        </p15:guide>
        <p15:guide id="7" pos="285">
          <p15:clr>
            <a:srgbClr val="A4A3A4"/>
          </p15:clr>
        </p15:guide>
        <p15:guide id="8" pos="2736">
          <p15:clr>
            <a:srgbClr val="A4A3A4"/>
          </p15:clr>
        </p15:guide>
        <p15:guide id="9" pos="30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81D"/>
    <a:srgbClr val="FFFFFF"/>
    <a:srgbClr val="5F6062"/>
    <a:srgbClr val="0079DB"/>
    <a:srgbClr val="DC7B1F"/>
    <a:srgbClr val="000000"/>
    <a:srgbClr val="231F20"/>
    <a:srgbClr val="D8D8D8"/>
    <a:srgbClr val="FF0066"/>
    <a:srgbClr val="F5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33" autoAdjust="0"/>
    <p:restoredTop sz="85207" autoAdjust="0"/>
  </p:normalViewPr>
  <p:slideViewPr>
    <p:cSldViewPr snapToGrid="0">
      <p:cViewPr varScale="1">
        <p:scale>
          <a:sx n="96" d="100"/>
          <a:sy n="96" d="100"/>
        </p:scale>
        <p:origin x="264" y="176"/>
      </p:cViewPr>
      <p:guideLst>
        <p:guide orient="horz" pos="196"/>
        <p:guide orient="horz" pos="2929"/>
        <p:guide orient="horz" pos="649"/>
        <p:guide orient="horz" pos="790"/>
        <p:guide pos="5470"/>
        <p:guide pos="2882"/>
        <p:guide pos="285"/>
        <p:guide pos="2736"/>
        <p:guide pos="3019"/>
      </p:guideLst>
    </p:cSldViewPr>
  </p:slideViewPr>
  <p:outlineViewPr>
    <p:cViewPr>
      <p:scale>
        <a:sx n="33" d="100"/>
        <a:sy n="33" d="100"/>
      </p:scale>
      <p:origin x="0" y="-6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-498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C6CC6-8138-E540-A434-B867CC36BCD0}" type="datetime1">
              <a:rPr lang="en-US" smtClean="0"/>
              <a:t>8/22/18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6468" y="8743301"/>
            <a:ext cx="109004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0C8E8817-043E-4BA1-A90E-6FB9FA409362}" type="slidenum">
              <a:rPr lang="en-US" sz="700" smtClean="0">
                <a:solidFill>
                  <a:schemeClr val="bg2"/>
                </a:solidFill>
              </a:rPr>
              <a:pPr algn="r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6010878" y="8738453"/>
            <a:ext cx="531812" cy="119063"/>
            <a:chOff x="5137" y="4139"/>
            <a:chExt cx="335" cy="75"/>
          </a:xfrm>
          <a:solidFill>
            <a:schemeClr val="accent1"/>
          </a:solidFill>
        </p:grpSpPr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5137" y="4139"/>
              <a:ext cx="324" cy="75"/>
            </a:xfrm>
            <a:custGeom>
              <a:avLst/>
              <a:gdLst>
                <a:gd name="T0" fmla="*/ 660 w 3745"/>
                <a:gd name="T1" fmla="*/ 0 h 863"/>
                <a:gd name="T2" fmla="*/ 0 w 3745"/>
                <a:gd name="T3" fmla="*/ 73 h 863"/>
                <a:gd name="T4" fmla="*/ 292 w 3745"/>
                <a:gd name="T5" fmla="*/ 804 h 863"/>
                <a:gd name="T6" fmla="*/ 399 w 3745"/>
                <a:gd name="T7" fmla="*/ 863 h 863"/>
                <a:gd name="T8" fmla="*/ 637 w 3745"/>
                <a:gd name="T9" fmla="*/ 73 h 863"/>
                <a:gd name="T10" fmla="*/ 660 w 3745"/>
                <a:gd name="T11" fmla="*/ 0 h 863"/>
                <a:gd name="T12" fmla="*/ 2673 w 3745"/>
                <a:gd name="T13" fmla="*/ 181 h 863"/>
                <a:gd name="T14" fmla="*/ 2408 w 3745"/>
                <a:gd name="T15" fmla="*/ 768 h 863"/>
                <a:gd name="T16" fmla="*/ 2522 w 3745"/>
                <a:gd name="T17" fmla="*/ 729 h 863"/>
                <a:gd name="T18" fmla="*/ 2698 w 3745"/>
                <a:gd name="T19" fmla="*/ 596 h 863"/>
                <a:gd name="T20" fmla="*/ 2590 w 3745"/>
                <a:gd name="T21" fmla="*/ 533 h 863"/>
                <a:gd name="T22" fmla="*/ 2812 w 3745"/>
                <a:gd name="T23" fmla="*/ 729 h 863"/>
                <a:gd name="T24" fmla="*/ 2941 w 3745"/>
                <a:gd name="T25" fmla="*/ 768 h 863"/>
                <a:gd name="T26" fmla="*/ 2673 w 3745"/>
                <a:gd name="T27" fmla="*/ 181 h 863"/>
                <a:gd name="T28" fmla="*/ 3529 w 3745"/>
                <a:gd name="T29" fmla="*/ 203 h 863"/>
                <a:gd name="T30" fmla="*/ 3425 w 3745"/>
                <a:gd name="T31" fmla="*/ 203 h 863"/>
                <a:gd name="T32" fmla="*/ 3252 w 3745"/>
                <a:gd name="T33" fmla="*/ 768 h 863"/>
                <a:gd name="T34" fmla="*/ 3374 w 3745"/>
                <a:gd name="T35" fmla="*/ 596 h 863"/>
                <a:gd name="T36" fmla="*/ 3483 w 3745"/>
                <a:gd name="T37" fmla="*/ 533 h 863"/>
                <a:gd name="T38" fmla="*/ 3473 w 3745"/>
                <a:gd name="T39" fmla="*/ 310 h 863"/>
                <a:gd name="T40" fmla="*/ 3695 w 3745"/>
                <a:gd name="T41" fmla="*/ 768 h 863"/>
                <a:gd name="T42" fmla="*/ 3529 w 3745"/>
                <a:gd name="T43" fmla="*/ 203 h 863"/>
                <a:gd name="T44" fmla="*/ 1655 w 3745"/>
                <a:gd name="T45" fmla="*/ 181 h 863"/>
                <a:gd name="T46" fmla="*/ 1603 w 3745"/>
                <a:gd name="T47" fmla="*/ 203 h 863"/>
                <a:gd name="T48" fmla="*/ 1247 w 3745"/>
                <a:gd name="T49" fmla="*/ 515 h 863"/>
                <a:gd name="T50" fmla="*/ 1374 w 3745"/>
                <a:gd name="T51" fmla="*/ 336 h 863"/>
                <a:gd name="T52" fmla="*/ 969 w 3745"/>
                <a:gd name="T53" fmla="*/ 189 h 863"/>
                <a:gd name="T54" fmla="*/ 737 w 3745"/>
                <a:gd name="T55" fmla="*/ 704 h 863"/>
                <a:gd name="T56" fmla="*/ 625 w 3745"/>
                <a:gd name="T57" fmla="*/ 488 h 863"/>
                <a:gd name="T58" fmla="*/ 816 w 3745"/>
                <a:gd name="T59" fmla="*/ 424 h 863"/>
                <a:gd name="T60" fmla="*/ 625 w 3745"/>
                <a:gd name="T61" fmla="*/ 253 h 863"/>
                <a:gd name="T62" fmla="*/ 897 w 3745"/>
                <a:gd name="T63" fmla="*/ 189 h 863"/>
                <a:gd name="T64" fmla="*/ 520 w 3745"/>
                <a:gd name="T65" fmla="*/ 590 h 863"/>
                <a:gd name="T66" fmla="*/ 1074 w 3745"/>
                <a:gd name="T67" fmla="*/ 766 h 863"/>
                <a:gd name="T68" fmla="*/ 1149 w 3745"/>
                <a:gd name="T69" fmla="*/ 253 h 863"/>
                <a:gd name="T70" fmla="*/ 1271 w 3745"/>
                <a:gd name="T71" fmla="*/ 387 h 863"/>
                <a:gd name="T72" fmla="*/ 1110 w 3745"/>
                <a:gd name="T73" fmla="*/ 461 h 863"/>
                <a:gd name="T74" fmla="*/ 1338 w 3745"/>
                <a:gd name="T75" fmla="*/ 768 h 863"/>
                <a:gd name="T76" fmla="*/ 1505 w 3745"/>
                <a:gd name="T77" fmla="*/ 729 h 863"/>
                <a:gd name="T78" fmla="*/ 1680 w 3745"/>
                <a:gd name="T79" fmla="*/ 596 h 863"/>
                <a:gd name="T80" fmla="*/ 1573 w 3745"/>
                <a:gd name="T81" fmla="*/ 533 h 863"/>
                <a:gd name="T82" fmla="*/ 1795 w 3745"/>
                <a:gd name="T83" fmla="*/ 729 h 863"/>
                <a:gd name="T84" fmla="*/ 1923 w 3745"/>
                <a:gd name="T85" fmla="*/ 768 h 863"/>
                <a:gd name="T86" fmla="*/ 1655 w 3745"/>
                <a:gd name="T87" fmla="*/ 181 h 863"/>
                <a:gd name="T88" fmla="*/ 2304 w 3745"/>
                <a:gd name="T89" fmla="*/ 530 h 863"/>
                <a:gd name="T90" fmla="*/ 2068 w 3745"/>
                <a:gd name="T91" fmla="*/ 704 h 863"/>
                <a:gd name="T92" fmla="*/ 2159 w 3745"/>
                <a:gd name="T93" fmla="*/ 253 h 863"/>
                <a:gd name="T94" fmla="*/ 2304 w 3745"/>
                <a:gd name="T95" fmla="*/ 530 h 863"/>
                <a:gd name="T96" fmla="*/ 2409 w 3745"/>
                <a:gd name="T97" fmla="*/ 432 h 863"/>
                <a:gd name="T98" fmla="*/ 2159 w 3745"/>
                <a:gd name="T99" fmla="*/ 189 h 863"/>
                <a:gd name="T100" fmla="*/ 1963 w 3745"/>
                <a:gd name="T101" fmla="*/ 709 h 863"/>
                <a:gd name="T102" fmla="*/ 2159 w 3745"/>
                <a:gd name="T103" fmla="*/ 768 h 863"/>
                <a:gd name="T104" fmla="*/ 2409 w 3745"/>
                <a:gd name="T105" fmla="*/ 530 h 863"/>
                <a:gd name="T106" fmla="*/ 2409 w 3745"/>
                <a:gd name="T107" fmla="*/ 432 h 863"/>
                <a:gd name="T108" fmla="*/ 3332 w 3745"/>
                <a:gd name="T109" fmla="*/ 190 h 863"/>
                <a:gd name="T110" fmla="*/ 2831 w 3745"/>
                <a:gd name="T111" fmla="*/ 254 h 863"/>
                <a:gd name="T112" fmla="*/ 3028 w 3745"/>
                <a:gd name="T113" fmla="*/ 710 h 863"/>
                <a:gd name="T114" fmla="*/ 3135 w 3745"/>
                <a:gd name="T115" fmla="*/ 768 h 863"/>
                <a:gd name="T116" fmla="*/ 3313 w 3745"/>
                <a:gd name="T117" fmla="*/ 254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45" h="863">
                  <a:moveTo>
                    <a:pt x="660" y="0"/>
                  </a:moveTo>
                  <a:lnTo>
                    <a:pt x="660" y="0"/>
                  </a:lnTo>
                  <a:lnTo>
                    <a:pt x="22" y="0"/>
                  </a:lnTo>
                  <a:lnTo>
                    <a:pt x="0" y="73"/>
                  </a:lnTo>
                  <a:lnTo>
                    <a:pt x="292" y="73"/>
                  </a:lnTo>
                  <a:lnTo>
                    <a:pt x="292" y="804"/>
                  </a:lnTo>
                  <a:cubicBezTo>
                    <a:pt x="292" y="843"/>
                    <a:pt x="316" y="863"/>
                    <a:pt x="360" y="863"/>
                  </a:cubicBezTo>
                  <a:lnTo>
                    <a:pt x="399" y="863"/>
                  </a:lnTo>
                  <a:lnTo>
                    <a:pt x="399" y="73"/>
                  </a:lnTo>
                  <a:lnTo>
                    <a:pt x="637" y="73"/>
                  </a:lnTo>
                  <a:lnTo>
                    <a:pt x="660" y="0"/>
                  </a:lnTo>
                  <a:lnTo>
                    <a:pt x="660" y="0"/>
                  </a:lnTo>
                  <a:close/>
                  <a:moveTo>
                    <a:pt x="2673" y="181"/>
                  </a:moveTo>
                  <a:lnTo>
                    <a:pt x="2673" y="181"/>
                  </a:lnTo>
                  <a:cubicBezTo>
                    <a:pt x="2647" y="181"/>
                    <a:pt x="2626" y="190"/>
                    <a:pt x="2621" y="203"/>
                  </a:cubicBezTo>
                  <a:lnTo>
                    <a:pt x="2408" y="768"/>
                  </a:lnTo>
                  <a:lnTo>
                    <a:pt x="2448" y="768"/>
                  </a:lnTo>
                  <a:cubicBezTo>
                    <a:pt x="2491" y="768"/>
                    <a:pt x="2509" y="764"/>
                    <a:pt x="2522" y="729"/>
                  </a:cubicBezTo>
                  <a:lnTo>
                    <a:pt x="2570" y="596"/>
                  </a:lnTo>
                  <a:lnTo>
                    <a:pt x="2698" y="596"/>
                  </a:lnTo>
                  <a:lnTo>
                    <a:pt x="2679" y="533"/>
                  </a:lnTo>
                  <a:lnTo>
                    <a:pt x="2590" y="533"/>
                  </a:lnTo>
                  <a:lnTo>
                    <a:pt x="2669" y="310"/>
                  </a:lnTo>
                  <a:lnTo>
                    <a:pt x="2812" y="729"/>
                  </a:lnTo>
                  <a:cubicBezTo>
                    <a:pt x="2824" y="764"/>
                    <a:pt x="2845" y="768"/>
                    <a:pt x="2891" y="768"/>
                  </a:cubicBezTo>
                  <a:lnTo>
                    <a:pt x="2941" y="768"/>
                  </a:lnTo>
                  <a:lnTo>
                    <a:pt x="2725" y="203"/>
                  </a:lnTo>
                  <a:cubicBezTo>
                    <a:pt x="2720" y="190"/>
                    <a:pt x="2697" y="181"/>
                    <a:pt x="2673" y="181"/>
                  </a:cubicBezTo>
                  <a:close/>
                  <a:moveTo>
                    <a:pt x="3529" y="203"/>
                  </a:moveTo>
                  <a:lnTo>
                    <a:pt x="3529" y="203"/>
                  </a:lnTo>
                  <a:cubicBezTo>
                    <a:pt x="3524" y="190"/>
                    <a:pt x="3501" y="181"/>
                    <a:pt x="3477" y="181"/>
                  </a:cubicBezTo>
                  <a:cubicBezTo>
                    <a:pt x="3451" y="181"/>
                    <a:pt x="3430" y="190"/>
                    <a:pt x="3425" y="203"/>
                  </a:cubicBezTo>
                  <a:lnTo>
                    <a:pt x="3212" y="768"/>
                  </a:lnTo>
                  <a:lnTo>
                    <a:pt x="3252" y="768"/>
                  </a:lnTo>
                  <a:cubicBezTo>
                    <a:pt x="3294" y="768"/>
                    <a:pt x="3313" y="764"/>
                    <a:pt x="3326" y="729"/>
                  </a:cubicBezTo>
                  <a:lnTo>
                    <a:pt x="3374" y="596"/>
                  </a:lnTo>
                  <a:lnTo>
                    <a:pt x="3502" y="596"/>
                  </a:lnTo>
                  <a:lnTo>
                    <a:pt x="3483" y="533"/>
                  </a:lnTo>
                  <a:lnTo>
                    <a:pt x="3394" y="533"/>
                  </a:lnTo>
                  <a:lnTo>
                    <a:pt x="3473" y="310"/>
                  </a:lnTo>
                  <a:lnTo>
                    <a:pt x="3616" y="729"/>
                  </a:lnTo>
                  <a:cubicBezTo>
                    <a:pt x="3628" y="764"/>
                    <a:pt x="3649" y="768"/>
                    <a:pt x="3695" y="768"/>
                  </a:cubicBezTo>
                  <a:lnTo>
                    <a:pt x="3745" y="768"/>
                  </a:lnTo>
                  <a:lnTo>
                    <a:pt x="3529" y="203"/>
                  </a:lnTo>
                  <a:lnTo>
                    <a:pt x="3529" y="203"/>
                  </a:lnTo>
                  <a:close/>
                  <a:moveTo>
                    <a:pt x="1655" y="181"/>
                  </a:moveTo>
                  <a:lnTo>
                    <a:pt x="1655" y="181"/>
                  </a:lnTo>
                  <a:cubicBezTo>
                    <a:pt x="1630" y="181"/>
                    <a:pt x="1608" y="190"/>
                    <a:pt x="1603" y="203"/>
                  </a:cubicBezTo>
                  <a:lnTo>
                    <a:pt x="1399" y="746"/>
                  </a:lnTo>
                  <a:lnTo>
                    <a:pt x="1247" y="515"/>
                  </a:lnTo>
                  <a:cubicBezTo>
                    <a:pt x="1327" y="501"/>
                    <a:pt x="1374" y="459"/>
                    <a:pt x="1374" y="387"/>
                  </a:cubicBezTo>
                  <a:lnTo>
                    <a:pt x="1374" y="336"/>
                  </a:lnTo>
                  <a:cubicBezTo>
                    <a:pt x="1374" y="232"/>
                    <a:pt x="1277" y="189"/>
                    <a:pt x="1149" y="189"/>
                  </a:cubicBezTo>
                  <a:lnTo>
                    <a:pt x="969" y="189"/>
                  </a:lnTo>
                  <a:lnTo>
                    <a:pt x="969" y="704"/>
                  </a:lnTo>
                  <a:lnTo>
                    <a:pt x="737" y="704"/>
                  </a:lnTo>
                  <a:cubicBezTo>
                    <a:pt x="646" y="704"/>
                    <a:pt x="625" y="684"/>
                    <a:pt x="625" y="590"/>
                  </a:cubicBezTo>
                  <a:lnTo>
                    <a:pt x="625" y="488"/>
                  </a:lnTo>
                  <a:lnTo>
                    <a:pt x="797" y="488"/>
                  </a:lnTo>
                  <a:lnTo>
                    <a:pt x="816" y="424"/>
                  </a:lnTo>
                  <a:lnTo>
                    <a:pt x="625" y="424"/>
                  </a:lnTo>
                  <a:lnTo>
                    <a:pt x="625" y="253"/>
                  </a:lnTo>
                  <a:lnTo>
                    <a:pt x="878" y="253"/>
                  </a:lnTo>
                  <a:lnTo>
                    <a:pt x="897" y="189"/>
                  </a:lnTo>
                  <a:lnTo>
                    <a:pt x="520" y="189"/>
                  </a:lnTo>
                  <a:lnTo>
                    <a:pt x="520" y="590"/>
                  </a:lnTo>
                  <a:cubicBezTo>
                    <a:pt x="520" y="724"/>
                    <a:pt x="552" y="768"/>
                    <a:pt x="735" y="768"/>
                  </a:cubicBezTo>
                  <a:lnTo>
                    <a:pt x="1074" y="766"/>
                  </a:lnTo>
                  <a:lnTo>
                    <a:pt x="1074" y="253"/>
                  </a:lnTo>
                  <a:lnTo>
                    <a:pt x="1149" y="253"/>
                  </a:lnTo>
                  <a:cubicBezTo>
                    <a:pt x="1230" y="253"/>
                    <a:pt x="1271" y="282"/>
                    <a:pt x="1271" y="337"/>
                  </a:cubicBezTo>
                  <a:lnTo>
                    <a:pt x="1271" y="387"/>
                  </a:lnTo>
                  <a:cubicBezTo>
                    <a:pt x="1271" y="443"/>
                    <a:pt x="1220" y="461"/>
                    <a:pt x="1157" y="461"/>
                  </a:cubicBezTo>
                  <a:lnTo>
                    <a:pt x="1110" y="461"/>
                  </a:lnTo>
                  <a:lnTo>
                    <a:pt x="1269" y="733"/>
                  </a:lnTo>
                  <a:cubicBezTo>
                    <a:pt x="1287" y="765"/>
                    <a:pt x="1296" y="768"/>
                    <a:pt x="1338" y="768"/>
                  </a:cubicBezTo>
                  <a:lnTo>
                    <a:pt x="1430" y="768"/>
                  </a:lnTo>
                  <a:cubicBezTo>
                    <a:pt x="1473" y="768"/>
                    <a:pt x="1492" y="764"/>
                    <a:pt x="1505" y="729"/>
                  </a:cubicBezTo>
                  <a:lnTo>
                    <a:pt x="1552" y="596"/>
                  </a:lnTo>
                  <a:lnTo>
                    <a:pt x="1680" y="596"/>
                  </a:lnTo>
                  <a:lnTo>
                    <a:pt x="1661" y="533"/>
                  </a:lnTo>
                  <a:lnTo>
                    <a:pt x="1573" y="533"/>
                  </a:lnTo>
                  <a:lnTo>
                    <a:pt x="1652" y="310"/>
                  </a:lnTo>
                  <a:lnTo>
                    <a:pt x="1795" y="729"/>
                  </a:lnTo>
                  <a:cubicBezTo>
                    <a:pt x="1807" y="764"/>
                    <a:pt x="1827" y="768"/>
                    <a:pt x="1873" y="768"/>
                  </a:cubicBezTo>
                  <a:lnTo>
                    <a:pt x="1923" y="768"/>
                  </a:lnTo>
                  <a:lnTo>
                    <a:pt x="1707" y="203"/>
                  </a:lnTo>
                  <a:cubicBezTo>
                    <a:pt x="1702" y="190"/>
                    <a:pt x="1679" y="181"/>
                    <a:pt x="1655" y="181"/>
                  </a:cubicBezTo>
                  <a:close/>
                  <a:moveTo>
                    <a:pt x="2304" y="530"/>
                  </a:moveTo>
                  <a:lnTo>
                    <a:pt x="2304" y="530"/>
                  </a:lnTo>
                  <a:cubicBezTo>
                    <a:pt x="2304" y="647"/>
                    <a:pt x="2266" y="704"/>
                    <a:pt x="2162" y="704"/>
                  </a:cubicBezTo>
                  <a:lnTo>
                    <a:pt x="2068" y="704"/>
                  </a:lnTo>
                  <a:lnTo>
                    <a:pt x="2068" y="253"/>
                  </a:lnTo>
                  <a:lnTo>
                    <a:pt x="2159" y="253"/>
                  </a:lnTo>
                  <a:cubicBezTo>
                    <a:pt x="2266" y="253"/>
                    <a:pt x="2304" y="316"/>
                    <a:pt x="2304" y="433"/>
                  </a:cubicBezTo>
                  <a:lnTo>
                    <a:pt x="2304" y="530"/>
                  </a:lnTo>
                  <a:lnTo>
                    <a:pt x="2304" y="530"/>
                  </a:lnTo>
                  <a:close/>
                  <a:moveTo>
                    <a:pt x="2409" y="432"/>
                  </a:moveTo>
                  <a:lnTo>
                    <a:pt x="2409" y="432"/>
                  </a:lnTo>
                  <a:cubicBezTo>
                    <a:pt x="2409" y="270"/>
                    <a:pt x="2326" y="189"/>
                    <a:pt x="2159" y="189"/>
                  </a:cubicBezTo>
                  <a:lnTo>
                    <a:pt x="1963" y="189"/>
                  </a:lnTo>
                  <a:lnTo>
                    <a:pt x="1963" y="709"/>
                  </a:lnTo>
                  <a:cubicBezTo>
                    <a:pt x="1963" y="748"/>
                    <a:pt x="1984" y="768"/>
                    <a:pt x="2029" y="768"/>
                  </a:cubicBezTo>
                  <a:lnTo>
                    <a:pt x="2159" y="768"/>
                  </a:lnTo>
                  <a:lnTo>
                    <a:pt x="2180" y="767"/>
                  </a:lnTo>
                  <a:cubicBezTo>
                    <a:pt x="2337" y="761"/>
                    <a:pt x="2409" y="693"/>
                    <a:pt x="2409" y="530"/>
                  </a:cubicBezTo>
                  <a:lnTo>
                    <a:pt x="2409" y="432"/>
                  </a:lnTo>
                  <a:lnTo>
                    <a:pt x="2409" y="432"/>
                  </a:lnTo>
                  <a:close/>
                  <a:moveTo>
                    <a:pt x="3332" y="190"/>
                  </a:moveTo>
                  <a:lnTo>
                    <a:pt x="3332" y="190"/>
                  </a:lnTo>
                  <a:lnTo>
                    <a:pt x="2851" y="190"/>
                  </a:lnTo>
                  <a:lnTo>
                    <a:pt x="2831" y="254"/>
                  </a:lnTo>
                  <a:lnTo>
                    <a:pt x="3028" y="254"/>
                  </a:lnTo>
                  <a:lnTo>
                    <a:pt x="3028" y="710"/>
                  </a:lnTo>
                  <a:cubicBezTo>
                    <a:pt x="3028" y="749"/>
                    <a:pt x="3052" y="768"/>
                    <a:pt x="3096" y="768"/>
                  </a:cubicBezTo>
                  <a:lnTo>
                    <a:pt x="3135" y="768"/>
                  </a:lnTo>
                  <a:lnTo>
                    <a:pt x="3135" y="254"/>
                  </a:lnTo>
                  <a:lnTo>
                    <a:pt x="3313" y="254"/>
                  </a:lnTo>
                  <a:lnTo>
                    <a:pt x="3332" y="1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5464" y="4197"/>
              <a:ext cx="8" cy="9"/>
            </a:xfrm>
            <a:custGeom>
              <a:avLst/>
              <a:gdLst>
                <a:gd name="T0" fmla="*/ 59 w 99"/>
                <a:gd name="T1" fmla="*/ 30 h 98"/>
                <a:gd name="T2" fmla="*/ 59 w 99"/>
                <a:gd name="T3" fmla="*/ 30 h 98"/>
                <a:gd name="T4" fmla="*/ 47 w 99"/>
                <a:gd name="T5" fmla="*/ 28 h 98"/>
                <a:gd name="T6" fmla="*/ 39 w 99"/>
                <a:gd name="T7" fmla="*/ 28 h 98"/>
                <a:gd name="T8" fmla="*/ 39 w 99"/>
                <a:gd name="T9" fmla="*/ 48 h 98"/>
                <a:gd name="T10" fmla="*/ 48 w 99"/>
                <a:gd name="T11" fmla="*/ 48 h 98"/>
                <a:gd name="T12" fmla="*/ 57 w 99"/>
                <a:gd name="T13" fmla="*/ 46 h 98"/>
                <a:gd name="T14" fmla="*/ 63 w 99"/>
                <a:gd name="T15" fmla="*/ 38 h 98"/>
                <a:gd name="T16" fmla="*/ 59 w 99"/>
                <a:gd name="T17" fmla="*/ 30 h 98"/>
                <a:gd name="T18" fmla="*/ 49 w 99"/>
                <a:gd name="T19" fmla="*/ 22 h 98"/>
                <a:gd name="T20" fmla="*/ 49 w 99"/>
                <a:gd name="T21" fmla="*/ 22 h 98"/>
                <a:gd name="T22" fmla="*/ 63 w 99"/>
                <a:gd name="T23" fmla="*/ 23 h 98"/>
                <a:gd name="T24" fmla="*/ 72 w 99"/>
                <a:gd name="T25" fmla="*/ 37 h 98"/>
                <a:gd name="T26" fmla="*/ 66 w 99"/>
                <a:gd name="T27" fmla="*/ 48 h 98"/>
                <a:gd name="T28" fmla="*/ 59 w 99"/>
                <a:gd name="T29" fmla="*/ 51 h 98"/>
                <a:gd name="T30" fmla="*/ 68 w 99"/>
                <a:gd name="T31" fmla="*/ 56 h 98"/>
                <a:gd name="T32" fmla="*/ 71 w 99"/>
                <a:gd name="T33" fmla="*/ 64 h 98"/>
                <a:gd name="T34" fmla="*/ 71 w 99"/>
                <a:gd name="T35" fmla="*/ 68 h 98"/>
                <a:gd name="T36" fmla="*/ 71 w 99"/>
                <a:gd name="T37" fmla="*/ 72 h 98"/>
                <a:gd name="T38" fmla="*/ 72 w 99"/>
                <a:gd name="T39" fmla="*/ 75 h 98"/>
                <a:gd name="T40" fmla="*/ 72 w 99"/>
                <a:gd name="T41" fmla="*/ 76 h 98"/>
                <a:gd name="T42" fmla="*/ 63 w 99"/>
                <a:gd name="T43" fmla="*/ 76 h 98"/>
                <a:gd name="T44" fmla="*/ 63 w 99"/>
                <a:gd name="T45" fmla="*/ 75 h 98"/>
                <a:gd name="T46" fmla="*/ 63 w 99"/>
                <a:gd name="T47" fmla="*/ 75 h 98"/>
                <a:gd name="T48" fmla="*/ 62 w 99"/>
                <a:gd name="T49" fmla="*/ 73 h 98"/>
                <a:gd name="T50" fmla="*/ 62 w 99"/>
                <a:gd name="T51" fmla="*/ 69 h 98"/>
                <a:gd name="T52" fmla="*/ 57 w 99"/>
                <a:gd name="T53" fmla="*/ 56 h 98"/>
                <a:gd name="T54" fmla="*/ 47 w 99"/>
                <a:gd name="T55" fmla="*/ 54 h 98"/>
                <a:gd name="T56" fmla="*/ 39 w 99"/>
                <a:gd name="T57" fmla="*/ 54 h 98"/>
                <a:gd name="T58" fmla="*/ 39 w 99"/>
                <a:gd name="T59" fmla="*/ 76 h 98"/>
                <a:gd name="T60" fmla="*/ 30 w 99"/>
                <a:gd name="T61" fmla="*/ 76 h 98"/>
                <a:gd name="T62" fmla="*/ 30 w 99"/>
                <a:gd name="T63" fmla="*/ 22 h 98"/>
                <a:gd name="T64" fmla="*/ 49 w 99"/>
                <a:gd name="T65" fmla="*/ 22 h 98"/>
                <a:gd name="T66" fmla="*/ 49 w 99"/>
                <a:gd name="T67" fmla="*/ 22 h 98"/>
                <a:gd name="T68" fmla="*/ 20 w 99"/>
                <a:gd name="T69" fmla="*/ 19 h 98"/>
                <a:gd name="T70" fmla="*/ 20 w 99"/>
                <a:gd name="T71" fmla="*/ 19 h 98"/>
                <a:gd name="T72" fmla="*/ 7 w 99"/>
                <a:gd name="T73" fmla="*/ 49 h 98"/>
                <a:gd name="T74" fmla="*/ 20 w 99"/>
                <a:gd name="T75" fmla="*/ 79 h 98"/>
                <a:gd name="T76" fmla="*/ 50 w 99"/>
                <a:gd name="T77" fmla="*/ 92 h 98"/>
                <a:gd name="T78" fmla="*/ 80 w 99"/>
                <a:gd name="T79" fmla="*/ 79 h 98"/>
                <a:gd name="T80" fmla="*/ 92 w 99"/>
                <a:gd name="T81" fmla="*/ 49 h 98"/>
                <a:gd name="T82" fmla="*/ 80 w 99"/>
                <a:gd name="T83" fmla="*/ 19 h 98"/>
                <a:gd name="T84" fmla="*/ 50 w 99"/>
                <a:gd name="T85" fmla="*/ 6 h 98"/>
                <a:gd name="T86" fmla="*/ 20 w 99"/>
                <a:gd name="T87" fmla="*/ 19 h 98"/>
                <a:gd name="T88" fmla="*/ 85 w 99"/>
                <a:gd name="T89" fmla="*/ 84 h 98"/>
                <a:gd name="T90" fmla="*/ 85 w 99"/>
                <a:gd name="T91" fmla="*/ 84 h 98"/>
                <a:gd name="T92" fmla="*/ 50 w 99"/>
                <a:gd name="T93" fmla="*/ 98 h 98"/>
                <a:gd name="T94" fmla="*/ 15 w 99"/>
                <a:gd name="T95" fmla="*/ 84 h 98"/>
                <a:gd name="T96" fmla="*/ 0 w 99"/>
                <a:gd name="T97" fmla="*/ 49 h 98"/>
                <a:gd name="T98" fmla="*/ 15 w 99"/>
                <a:gd name="T99" fmla="*/ 14 h 98"/>
                <a:gd name="T100" fmla="*/ 50 w 99"/>
                <a:gd name="T101" fmla="*/ 0 h 98"/>
                <a:gd name="T102" fmla="*/ 85 w 99"/>
                <a:gd name="T103" fmla="*/ 14 h 98"/>
                <a:gd name="T104" fmla="*/ 99 w 99"/>
                <a:gd name="T105" fmla="*/ 49 h 98"/>
                <a:gd name="T106" fmla="*/ 85 w 99"/>
                <a:gd name="T107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98">
                  <a:moveTo>
                    <a:pt x="59" y="30"/>
                  </a:moveTo>
                  <a:lnTo>
                    <a:pt x="59" y="30"/>
                  </a:lnTo>
                  <a:cubicBezTo>
                    <a:pt x="57" y="29"/>
                    <a:pt x="53" y="28"/>
                    <a:pt x="47" y="28"/>
                  </a:cubicBezTo>
                  <a:lnTo>
                    <a:pt x="39" y="28"/>
                  </a:lnTo>
                  <a:lnTo>
                    <a:pt x="39" y="48"/>
                  </a:lnTo>
                  <a:lnTo>
                    <a:pt x="48" y="48"/>
                  </a:lnTo>
                  <a:cubicBezTo>
                    <a:pt x="52" y="48"/>
                    <a:pt x="55" y="47"/>
                    <a:pt x="57" y="46"/>
                  </a:cubicBezTo>
                  <a:cubicBezTo>
                    <a:pt x="61" y="45"/>
                    <a:pt x="63" y="42"/>
                    <a:pt x="63" y="38"/>
                  </a:cubicBezTo>
                  <a:cubicBezTo>
                    <a:pt x="63" y="34"/>
                    <a:pt x="61" y="31"/>
                    <a:pt x="59" y="30"/>
                  </a:cubicBezTo>
                  <a:close/>
                  <a:moveTo>
                    <a:pt x="49" y="22"/>
                  </a:moveTo>
                  <a:lnTo>
                    <a:pt x="49" y="22"/>
                  </a:lnTo>
                  <a:cubicBezTo>
                    <a:pt x="55" y="22"/>
                    <a:pt x="60" y="22"/>
                    <a:pt x="63" y="23"/>
                  </a:cubicBezTo>
                  <a:cubicBezTo>
                    <a:pt x="69" y="26"/>
                    <a:pt x="72" y="30"/>
                    <a:pt x="72" y="37"/>
                  </a:cubicBezTo>
                  <a:cubicBezTo>
                    <a:pt x="72" y="42"/>
                    <a:pt x="70" y="46"/>
                    <a:pt x="66" y="48"/>
                  </a:cubicBezTo>
                  <a:cubicBezTo>
                    <a:pt x="65" y="49"/>
                    <a:pt x="62" y="50"/>
                    <a:pt x="59" y="51"/>
                  </a:cubicBezTo>
                  <a:cubicBezTo>
                    <a:pt x="63" y="51"/>
                    <a:pt x="66" y="53"/>
                    <a:pt x="68" y="56"/>
                  </a:cubicBezTo>
                  <a:cubicBezTo>
                    <a:pt x="70" y="59"/>
                    <a:pt x="71" y="62"/>
                    <a:pt x="71" y="64"/>
                  </a:cubicBezTo>
                  <a:lnTo>
                    <a:pt x="71" y="68"/>
                  </a:lnTo>
                  <a:cubicBezTo>
                    <a:pt x="71" y="69"/>
                    <a:pt x="71" y="71"/>
                    <a:pt x="71" y="72"/>
                  </a:cubicBezTo>
                  <a:cubicBezTo>
                    <a:pt x="71" y="74"/>
                    <a:pt x="71" y="75"/>
                    <a:pt x="72" y="75"/>
                  </a:cubicBezTo>
                  <a:lnTo>
                    <a:pt x="72" y="76"/>
                  </a:lnTo>
                  <a:lnTo>
                    <a:pt x="63" y="76"/>
                  </a:lnTo>
                  <a:cubicBezTo>
                    <a:pt x="63" y="76"/>
                    <a:pt x="63" y="75"/>
                    <a:pt x="63" y="75"/>
                  </a:cubicBezTo>
                  <a:cubicBezTo>
                    <a:pt x="63" y="75"/>
                    <a:pt x="63" y="75"/>
                    <a:pt x="63" y="75"/>
                  </a:cubicBezTo>
                  <a:lnTo>
                    <a:pt x="62" y="73"/>
                  </a:lnTo>
                  <a:lnTo>
                    <a:pt x="62" y="69"/>
                  </a:lnTo>
                  <a:cubicBezTo>
                    <a:pt x="62" y="62"/>
                    <a:pt x="61" y="58"/>
                    <a:pt x="57" y="56"/>
                  </a:cubicBezTo>
                  <a:cubicBezTo>
                    <a:pt x="55" y="55"/>
                    <a:pt x="52" y="54"/>
                    <a:pt x="47" y="54"/>
                  </a:cubicBezTo>
                  <a:lnTo>
                    <a:pt x="39" y="54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22"/>
                  </a:lnTo>
                  <a:lnTo>
                    <a:pt x="49" y="22"/>
                  </a:lnTo>
                  <a:lnTo>
                    <a:pt x="49" y="22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cubicBezTo>
                    <a:pt x="11" y="27"/>
                    <a:pt x="7" y="37"/>
                    <a:pt x="7" y="49"/>
                  </a:cubicBezTo>
                  <a:cubicBezTo>
                    <a:pt x="7" y="61"/>
                    <a:pt x="11" y="71"/>
                    <a:pt x="20" y="79"/>
                  </a:cubicBezTo>
                  <a:cubicBezTo>
                    <a:pt x="28" y="87"/>
                    <a:pt x="38" y="92"/>
                    <a:pt x="50" y="92"/>
                  </a:cubicBezTo>
                  <a:cubicBezTo>
                    <a:pt x="61" y="92"/>
                    <a:pt x="71" y="87"/>
                    <a:pt x="80" y="79"/>
                  </a:cubicBezTo>
                  <a:cubicBezTo>
                    <a:pt x="88" y="71"/>
                    <a:pt x="92" y="61"/>
                    <a:pt x="92" y="49"/>
                  </a:cubicBezTo>
                  <a:cubicBezTo>
                    <a:pt x="92" y="37"/>
                    <a:pt x="88" y="27"/>
                    <a:pt x="80" y="19"/>
                  </a:cubicBezTo>
                  <a:cubicBezTo>
                    <a:pt x="71" y="10"/>
                    <a:pt x="61" y="6"/>
                    <a:pt x="50" y="6"/>
                  </a:cubicBezTo>
                  <a:cubicBezTo>
                    <a:pt x="38" y="6"/>
                    <a:pt x="28" y="10"/>
                    <a:pt x="20" y="19"/>
                  </a:cubicBezTo>
                  <a:close/>
                  <a:moveTo>
                    <a:pt x="85" y="84"/>
                  </a:moveTo>
                  <a:lnTo>
                    <a:pt x="85" y="84"/>
                  </a:lnTo>
                  <a:cubicBezTo>
                    <a:pt x="75" y="94"/>
                    <a:pt x="63" y="98"/>
                    <a:pt x="50" y="98"/>
                  </a:cubicBezTo>
                  <a:cubicBezTo>
                    <a:pt x="36" y="98"/>
                    <a:pt x="24" y="94"/>
                    <a:pt x="15" y="84"/>
                  </a:cubicBezTo>
                  <a:cubicBezTo>
                    <a:pt x="5" y="74"/>
                    <a:pt x="0" y="63"/>
                    <a:pt x="0" y="49"/>
                  </a:cubicBezTo>
                  <a:cubicBezTo>
                    <a:pt x="0" y="35"/>
                    <a:pt x="5" y="24"/>
                    <a:pt x="15" y="14"/>
                  </a:cubicBezTo>
                  <a:cubicBezTo>
                    <a:pt x="24" y="4"/>
                    <a:pt x="36" y="0"/>
                    <a:pt x="50" y="0"/>
                  </a:cubicBezTo>
                  <a:cubicBezTo>
                    <a:pt x="63" y="0"/>
                    <a:pt x="75" y="4"/>
                    <a:pt x="85" y="14"/>
                  </a:cubicBezTo>
                  <a:cubicBezTo>
                    <a:pt x="94" y="24"/>
                    <a:pt x="99" y="35"/>
                    <a:pt x="99" y="49"/>
                  </a:cubicBezTo>
                  <a:cubicBezTo>
                    <a:pt x="99" y="63"/>
                    <a:pt x="94" y="74"/>
                    <a:pt x="85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57200" y="8743301"/>
            <a:ext cx="297180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sz="700">
                <a:solidFill>
                  <a:schemeClr val="bg2"/>
                </a:solidFill>
              </a:rPr>
              <a:t>© 2016 Teradata</a:t>
            </a:r>
            <a:endParaRPr lang="en-US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9537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B24A-4901-584A-9EFA-AC0C3BF0E694}" type="datetime1">
              <a:rPr lang="en-US" smtClean="0"/>
              <a:t>8/22/18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468" y="8743301"/>
            <a:ext cx="109004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0C8E8817-043E-4BA1-A90E-6FB9FA409362}" type="slidenum">
              <a:rPr lang="en-US" sz="700" smtClean="0">
                <a:solidFill>
                  <a:schemeClr val="bg2"/>
                </a:solidFill>
              </a:rPr>
              <a:pPr algn="r"/>
              <a:t>‹#›</a:t>
            </a:fld>
            <a:endParaRPr lang="en-US" sz="700" dirty="0">
              <a:solidFill>
                <a:schemeClr val="bg2"/>
              </a:solidFill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6010878" y="8738453"/>
            <a:ext cx="531812" cy="119063"/>
            <a:chOff x="5137" y="4139"/>
            <a:chExt cx="335" cy="75"/>
          </a:xfrm>
          <a:solidFill>
            <a:schemeClr val="accent1"/>
          </a:solidFill>
        </p:grpSpPr>
        <p:sp>
          <p:nvSpPr>
            <p:cNvPr id="10" name="Freeform 5"/>
            <p:cNvSpPr>
              <a:spLocks noEditPoints="1"/>
            </p:cNvSpPr>
            <p:nvPr userDrawn="1"/>
          </p:nvSpPr>
          <p:spPr bwMode="auto">
            <a:xfrm>
              <a:off x="5137" y="4139"/>
              <a:ext cx="324" cy="75"/>
            </a:xfrm>
            <a:custGeom>
              <a:avLst/>
              <a:gdLst>
                <a:gd name="T0" fmla="*/ 660 w 3745"/>
                <a:gd name="T1" fmla="*/ 0 h 863"/>
                <a:gd name="T2" fmla="*/ 0 w 3745"/>
                <a:gd name="T3" fmla="*/ 73 h 863"/>
                <a:gd name="T4" fmla="*/ 292 w 3745"/>
                <a:gd name="T5" fmla="*/ 804 h 863"/>
                <a:gd name="T6" fmla="*/ 399 w 3745"/>
                <a:gd name="T7" fmla="*/ 863 h 863"/>
                <a:gd name="T8" fmla="*/ 637 w 3745"/>
                <a:gd name="T9" fmla="*/ 73 h 863"/>
                <a:gd name="T10" fmla="*/ 660 w 3745"/>
                <a:gd name="T11" fmla="*/ 0 h 863"/>
                <a:gd name="T12" fmla="*/ 2673 w 3745"/>
                <a:gd name="T13" fmla="*/ 181 h 863"/>
                <a:gd name="T14" fmla="*/ 2408 w 3745"/>
                <a:gd name="T15" fmla="*/ 768 h 863"/>
                <a:gd name="T16" fmla="*/ 2522 w 3745"/>
                <a:gd name="T17" fmla="*/ 729 h 863"/>
                <a:gd name="T18" fmla="*/ 2698 w 3745"/>
                <a:gd name="T19" fmla="*/ 596 h 863"/>
                <a:gd name="T20" fmla="*/ 2590 w 3745"/>
                <a:gd name="T21" fmla="*/ 533 h 863"/>
                <a:gd name="T22" fmla="*/ 2812 w 3745"/>
                <a:gd name="T23" fmla="*/ 729 h 863"/>
                <a:gd name="T24" fmla="*/ 2941 w 3745"/>
                <a:gd name="T25" fmla="*/ 768 h 863"/>
                <a:gd name="T26" fmla="*/ 2673 w 3745"/>
                <a:gd name="T27" fmla="*/ 181 h 863"/>
                <a:gd name="T28" fmla="*/ 3529 w 3745"/>
                <a:gd name="T29" fmla="*/ 203 h 863"/>
                <a:gd name="T30" fmla="*/ 3425 w 3745"/>
                <a:gd name="T31" fmla="*/ 203 h 863"/>
                <a:gd name="T32" fmla="*/ 3252 w 3745"/>
                <a:gd name="T33" fmla="*/ 768 h 863"/>
                <a:gd name="T34" fmla="*/ 3374 w 3745"/>
                <a:gd name="T35" fmla="*/ 596 h 863"/>
                <a:gd name="T36" fmla="*/ 3483 w 3745"/>
                <a:gd name="T37" fmla="*/ 533 h 863"/>
                <a:gd name="T38" fmla="*/ 3473 w 3745"/>
                <a:gd name="T39" fmla="*/ 310 h 863"/>
                <a:gd name="T40" fmla="*/ 3695 w 3745"/>
                <a:gd name="T41" fmla="*/ 768 h 863"/>
                <a:gd name="T42" fmla="*/ 3529 w 3745"/>
                <a:gd name="T43" fmla="*/ 203 h 863"/>
                <a:gd name="T44" fmla="*/ 1655 w 3745"/>
                <a:gd name="T45" fmla="*/ 181 h 863"/>
                <a:gd name="T46" fmla="*/ 1603 w 3745"/>
                <a:gd name="T47" fmla="*/ 203 h 863"/>
                <a:gd name="T48" fmla="*/ 1247 w 3745"/>
                <a:gd name="T49" fmla="*/ 515 h 863"/>
                <a:gd name="T50" fmla="*/ 1374 w 3745"/>
                <a:gd name="T51" fmla="*/ 336 h 863"/>
                <a:gd name="T52" fmla="*/ 969 w 3745"/>
                <a:gd name="T53" fmla="*/ 189 h 863"/>
                <a:gd name="T54" fmla="*/ 737 w 3745"/>
                <a:gd name="T55" fmla="*/ 704 h 863"/>
                <a:gd name="T56" fmla="*/ 625 w 3745"/>
                <a:gd name="T57" fmla="*/ 488 h 863"/>
                <a:gd name="T58" fmla="*/ 816 w 3745"/>
                <a:gd name="T59" fmla="*/ 424 h 863"/>
                <a:gd name="T60" fmla="*/ 625 w 3745"/>
                <a:gd name="T61" fmla="*/ 253 h 863"/>
                <a:gd name="T62" fmla="*/ 897 w 3745"/>
                <a:gd name="T63" fmla="*/ 189 h 863"/>
                <a:gd name="T64" fmla="*/ 520 w 3745"/>
                <a:gd name="T65" fmla="*/ 590 h 863"/>
                <a:gd name="T66" fmla="*/ 1074 w 3745"/>
                <a:gd name="T67" fmla="*/ 766 h 863"/>
                <a:gd name="T68" fmla="*/ 1149 w 3745"/>
                <a:gd name="T69" fmla="*/ 253 h 863"/>
                <a:gd name="T70" fmla="*/ 1271 w 3745"/>
                <a:gd name="T71" fmla="*/ 387 h 863"/>
                <a:gd name="T72" fmla="*/ 1110 w 3745"/>
                <a:gd name="T73" fmla="*/ 461 h 863"/>
                <a:gd name="T74" fmla="*/ 1338 w 3745"/>
                <a:gd name="T75" fmla="*/ 768 h 863"/>
                <a:gd name="T76" fmla="*/ 1505 w 3745"/>
                <a:gd name="T77" fmla="*/ 729 h 863"/>
                <a:gd name="T78" fmla="*/ 1680 w 3745"/>
                <a:gd name="T79" fmla="*/ 596 h 863"/>
                <a:gd name="T80" fmla="*/ 1573 w 3745"/>
                <a:gd name="T81" fmla="*/ 533 h 863"/>
                <a:gd name="T82" fmla="*/ 1795 w 3745"/>
                <a:gd name="T83" fmla="*/ 729 h 863"/>
                <a:gd name="T84" fmla="*/ 1923 w 3745"/>
                <a:gd name="T85" fmla="*/ 768 h 863"/>
                <a:gd name="T86" fmla="*/ 1655 w 3745"/>
                <a:gd name="T87" fmla="*/ 181 h 863"/>
                <a:gd name="T88" fmla="*/ 2304 w 3745"/>
                <a:gd name="T89" fmla="*/ 530 h 863"/>
                <a:gd name="T90" fmla="*/ 2068 w 3745"/>
                <a:gd name="T91" fmla="*/ 704 h 863"/>
                <a:gd name="T92" fmla="*/ 2159 w 3745"/>
                <a:gd name="T93" fmla="*/ 253 h 863"/>
                <a:gd name="T94" fmla="*/ 2304 w 3745"/>
                <a:gd name="T95" fmla="*/ 530 h 863"/>
                <a:gd name="T96" fmla="*/ 2409 w 3745"/>
                <a:gd name="T97" fmla="*/ 432 h 863"/>
                <a:gd name="T98" fmla="*/ 2159 w 3745"/>
                <a:gd name="T99" fmla="*/ 189 h 863"/>
                <a:gd name="T100" fmla="*/ 1963 w 3745"/>
                <a:gd name="T101" fmla="*/ 709 h 863"/>
                <a:gd name="T102" fmla="*/ 2159 w 3745"/>
                <a:gd name="T103" fmla="*/ 768 h 863"/>
                <a:gd name="T104" fmla="*/ 2409 w 3745"/>
                <a:gd name="T105" fmla="*/ 530 h 863"/>
                <a:gd name="T106" fmla="*/ 2409 w 3745"/>
                <a:gd name="T107" fmla="*/ 432 h 863"/>
                <a:gd name="T108" fmla="*/ 3332 w 3745"/>
                <a:gd name="T109" fmla="*/ 190 h 863"/>
                <a:gd name="T110" fmla="*/ 2831 w 3745"/>
                <a:gd name="T111" fmla="*/ 254 h 863"/>
                <a:gd name="T112" fmla="*/ 3028 w 3745"/>
                <a:gd name="T113" fmla="*/ 710 h 863"/>
                <a:gd name="T114" fmla="*/ 3135 w 3745"/>
                <a:gd name="T115" fmla="*/ 768 h 863"/>
                <a:gd name="T116" fmla="*/ 3313 w 3745"/>
                <a:gd name="T117" fmla="*/ 254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45" h="863">
                  <a:moveTo>
                    <a:pt x="660" y="0"/>
                  </a:moveTo>
                  <a:lnTo>
                    <a:pt x="660" y="0"/>
                  </a:lnTo>
                  <a:lnTo>
                    <a:pt x="22" y="0"/>
                  </a:lnTo>
                  <a:lnTo>
                    <a:pt x="0" y="73"/>
                  </a:lnTo>
                  <a:lnTo>
                    <a:pt x="292" y="73"/>
                  </a:lnTo>
                  <a:lnTo>
                    <a:pt x="292" y="804"/>
                  </a:lnTo>
                  <a:cubicBezTo>
                    <a:pt x="292" y="843"/>
                    <a:pt x="316" y="863"/>
                    <a:pt x="360" y="863"/>
                  </a:cubicBezTo>
                  <a:lnTo>
                    <a:pt x="399" y="863"/>
                  </a:lnTo>
                  <a:lnTo>
                    <a:pt x="399" y="73"/>
                  </a:lnTo>
                  <a:lnTo>
                    <a:pt x="637" y="73"/>
                  </a:lnTo>
                  <a:lnTo>
                    <a:pt x="660" y="0"/>
                  </a:lnTo>
                  <a:lnTo>
                    <a:pt x="660" y="0"/>
                  </a:lnTo>
                  <a:close/>
                  <a:moveTo>
                    <a:pt x="2673" y="181"/>
                  </a:moveTo>
                  <a:lnTo>
                    <a:pt x="2673" y="181"/>
                  </a:lnTo>
                  <a:cubicBezTo>
                    <a:pt x="2647" y="181"/>
                    <a:pt x="2626" y="190"/>
                    <a:pt x="2621" y="203"/>
                  </a:cubicBezTo>
                  <a:lnTo>
                    <a:pt x="2408" y="768"/>
                  </a:lnTo>
                  <a:lnTo>
                    <a:pt x="2448" y="768"/>
                  </a:lnTo>
                  <a:cubicBezTo>
                    <a:pt x="2491" y="768"/>
                    <a:pt x="2509" y="764"/>
                    <a:pt x="2522" y="729"/>
                  </a:cubicBezTo>
                  <a:lnTo>
                    <a:pt x="2570" y="596"/>
                  </a:lnTo>
                  <a:lnTo>
                    <a:pt x="2698" y="596"/>
                  </a:lnTo>
                  <a:lnTo>
                    <a:pt x="2679" y="533"/>
                  </a:lnTo>
                  <a:lnTo>
                    <a:pt x="2590" y="533"/>
                  </a:lnTo>
                  <a:lnTo>
                    <a:pt x="2669" y="310"/>
                  </a:lnTo>
                  <a:lnTo>
                    <a:pt x="2812" y="729"/>
                  </a:lnTo>
                  <a:cubicBezTo>
                    <a:pt x="2824" y="764"/>
                    <a:pt x="2845" y="768"/>
                    <a:pt x="2891" y="768"/>
                  </a:cubicBezTo>
                  <a:lnTo>
                    <a:pt x="2941" y="768"/>
                  </a:lnTo>
                  <a:lnTo>
                    <a:pt x="2725" y="203"/>
                  </a:lnTo>
                  <a:cubicBezTo>
                    <a:pt x="2720" y="190"/>
                    <a:pt x="2697" y="181"/>
                    <a:pt x="2673" y="181"/>
                  </a:cubicBezTo>
                  <a:close/>
                  <a:moveTo>
                    <a:pt x="3529" y="203"/>
                  </a:moveTo>
                  <a:lnTo>
                    <a:pt x="3529" y="203"/>
                  </a:lnTo>
                  <a:cubicBezTo>
                    <a:pt x="3524" y="190"/>
                    <a:pt x="3501" y="181"/>
                    <a:pt x="3477" y="181"/>
                  </a:cubicBezTo>
                  <a:cubicBezTo>
                    <a:pt x="3451" y="181"/>
                    <a:pt x="3430" y="190"/>
                    <a:pt x="3425" y="203"/>
                  </a:cubicBezTo>
                  <a:lnTo>
                    <a:pt x="3212" y="768"/>
                  </a:lnTo>
                  <a:lnTo>
                    <a:pt x="3252" y="768"/>
                  </a:lnTo>
                  <a:cubicBezTo>
                    <a:pt x="3294" y="768"/>
                    <a:pt x="3313" y="764"/>
                    <a:pt x="3326" y="729"/>
                  </a:cubicBezTo>
                  <a:lnTo>
                    <a:pt x="3374" y="596"/>
                  </a:lnTo>
                  <a:lnTo>
                    <a:pt x="3502" y="596"/>
                  </a:lnTo>
                  <a:lnTo>
                    <a:pt x="3483" y="533"/>
                  </a:lnTo>
                  <a:lnTo>
                    <a:pt x="3394" y="533"/>
                  </a:lnTo>
                  <a:lnTo>
                    <a:pt x="3473" y="310"/>
                  </a:lnTo>
                  <a:lnTo>
                    <a:pt x="3616" y="729"/>
                  </a:lnTo>
                  <a:cubicBezTo>
                    <a:pt x="3628" y="764"/>
                    <a:pt x="3649" y="768"/>
                    <a:pt x="3695" y="768"/>
                  </a:cubicBezTo>
                  <a:lnTo>
                    <a:pt x="3745" y="768"/>
                  </a:lnTo>
                  <a:lnTo>
                    <a:pt x="3529" y="203"/>
                  </a:lnTo>
                  <a:lnTo>
                    <a:pt x="3529" y="203"/>
                  </a:lnTo>
                  <a:close/>
                  <a:moveTo>
                    <a:pt x="1655" y="181"/>
                  </a:moveTo>
                  <a:lnTo>
                    <a:pt x="1655" y="181"/>
                  </a:lnTo>
                  <a:cubicBezTo>
                    <a:pt x="1630" y="181"/>
                    <a:pt x="1608" y="190"/>
                    <a:pt x="1603" y="203"/>
                  </a:cubicBezTo>
                  <a:lnTo>
                    <a:pt x="1399" y="746"/>
                  </a:lnTo>
                  <a:lnTo>
                    <a:pt x="1247" y="515"/>
                  </a:lnTo>
                  <a:cubicBezTo>
                    <a:pt x="1327" y="501"/>
                    <a:pt x="1374" y="459"/>
                    <a:pt x="1374" y="387"/>
                  </a:cubicBezTo>
                  <a:lnTo>
                    <a:pt x="1374" y="336"/>
                  </a:lnTo>
                  <a:cubicBezTo>
                    <a:pt x="1374" y="232"/>
                    <a:pt x="1277" y="189"/>
                    <a:pt x="1149" y="189"/>
                  </a:cubicBezTo>
                  <a:lnTo>
                    <a:pt x="969" y="189"/>
                  </a:lnTo>
                  <a:lnTo>
                    <a:pt x="969" y="704"/>
                  </a:lnTo>
                  <a:lnTo>
                    <a:pt x="737" y="704"/>
                  </a:lnTo>
                  <a:cubicBezTo>
                    <a:pt x="646" y="704"/>
                    <a:pt x="625" y="684"/>
                    <a:pt x="625" y="590"/>
                  </a:cubicBezTo>
                  <a:lnTo>
                    <a:pt x="625" y="488"/>
                  </a:lnTo>
                  <a:lnTo>
                    <a:pt x="797" y="488"/>
                  </a:lnTo>
                  <a:lnTo>
                    <a:pt x="816" y="424"/>
                  </a:lnTo>
                  <a:lnTo>
                    <a:pt x="625" y="424"/>
                  </a:lnTo>
                  <a:lnTo>
                    <a:pt x="625" y="253"/>
                  </a:lnTo>
                  <a:lnTo>
                    <a:pt x="878" y="253"/>
                  </a:lnTo>
                  <a:lnTo>
                    <a:pt x="897" y="189"/>
                  </a:lnTo>
                  <a:lnTo>
                    <a:pt x="520" y="189"/>
                  </a:lnTo>
                  <a:lnTo>
                    <a:pt x="520" y="590"/>
                  </a:lnTo>
                  <a:cubicBezTo>
                    <a:pt x="520" y="724"/>
                    <a:pt x="552" y="768"/>
                    <a:pt x="735" y="768"/>
                  </a:cubicBezTo>
                  <a:lnTo>
                    <a:pt x="1074" y="766"/>
                  </a:lnTo>
                  <a:lnTo>
                    <a:pt x="1074" y="253"/>
                  </a:lnTo>
                  <a:lnTo>
                    <a:pt x="1149" y="253"/>
                  </a:lnTo>
                  <a:cubicBezTo>
                    <a:pt x="1230" y="253"/>
                    <a:pt x="1271" y="282"/>
                    <a:pt x="1271" y="337"/>
                  </a:cubicBezTo>
                  <a:lnTo>
                    <a:pt x="1271" y="387"/>
                  </a:lnTo>
                  <a:cubicBezTo>
                    <a:pt x="1271" y="443"/>
                    <a:pt x="1220" y="461"/>
                    <a:pt x="1157" y="461"/>
                  </a:cubicBezTo>
                  <a:lnTo>
                    <a:pt x="1110" y="461"/>
                  </a:lnTo>
                  <a:lnTo>
                    <a:pt x="1269" y="733"/>
                  </a:lnTo>
                  <a:cubicBezTo>
                    <a:pt x="1287" y="765"/>
                    <a:pt x="1296" y="768"/>
                    <a:pt x="1338" y="768"/>
                  </a:cubicBezTo>
                  <a:lnTo>
                    <a:pt x="1430" y="768"/>
                  </a:lnTo>
                  <a:cubicBezTo>
                    <a:pt x="1473" y="768"/>
                    <a:pt x="1492" y="764"/>
                    <a:pt x="1505" y="729"/>
                  </a:cubicBezTo>
                  <a:lnTo>
                    <a:pt x="1552" y="596"/>
                  </a:lnTo>
                  <a:lnTo>
                    <a:pt x="1680" y="596"/>
                  </a:lnTo>
                  <a:lnTo>
                    <a:pt x="1661" y="533"/>
                  </a:lnTo>
                  <a:lnTo>
                    <a:pt x="1573" y="533"/>
                  </a:lnTo>
                  <a:lnTo>
                    <a:pt x="1652" y="310"/>
                  </a:lnTo>
                  <a:lnTo>
                    <a:pt x="1795" y="729"/>
                  </a:lnTo>
                  <a:cubicBezTo>
                    <a:pt x="1807" y="764"/>
                    <a:pt x="1827" y="768"/>
                    <a:pt x="1873" y="768"/>
                  </a:cubicBezTo>
                  <a:lnTo>
                    <a:pt x="1923" y="768"/>
                  </a:lnTo>
                  <a:lnTo>
                    <a:pt x="1707" y="203"/>
                  </a:lnTo>
                  <a:cubicBezTo>
                    <a:pt x="1702" y="190"/>
                    <a:pt x="1679" y="181"/>
                    <a:pt x="1655" y="181"/>
                  </a:cubicBezTo>
                  <a:close/>
                  <a:moveTo>
                    <a:pt x="2304" y="530"/>
                  </a:moveTo>
                  <a:lnTo>
                    <a:pt x="2304" y="530"/>
                  </a:lnTo>
                  <a:cubicBezTo>
                    <a:pt x="2304" y="647"/>
                    <a:pt x="2266" y="704"/>
                    <a:pt x="2162" y="704"/>
                  </a:cubicBezTo>
                  <a:lnTo>
                    <a:pt x="2068" y="704"/>
                  </a:lnTo>
                  <a:lnTo>
                    <a:pt x="2068" y="253"/>
                  </a:lnTo>
                  <a:lnTo>
                    <a:pt x="2159" y="253"/>
                  </a:lnTo>
                  <a:cubicBezTo>
                    <a:pt x="2266" y="253"/>
                    <a:pt x="2304" y="316"/>
                    <a:pt x="2304" y="433"/>
                  </a:cubicBezTo>
                  <a:lnTo>
                    <a:pt x="2304" y="530"/>
                  </a:lnTo>
                  <a:lnTo>
                    <a:pt x="2304" y="530"/>
                  </a:lnTo>
                  <a:close/>
                  <a:moveTo>
                    <a:pt x="2409" y="432"/>
                  </a:moveTo>
                  <a:lnTo>
                    <a:pt x="2409" y="432"/>
                  </a:lnTo>
                  <a:cubicBezTo>
                    <a:pt x="2409" y="270"/>
                    <a:pt x="2326" y="189"/>
                    <a:pt x="2159" y="189"/>
                  </a:cubicBezTo>
                  <a:lnTo>
                    <a:pt x="1963" y="189"/>
                  </a:lnTo>
                  <a:lnTo>
                    <a:pt x="1963" y="709"/>
                  </a:lnTo>
                  <a:cubicBezTo>
                    <a:pt x="1963" y="748"/>
                    <a:pt x="1984" y="768"/>
                    <a:pt x="2029" y="768"/>
                  </a:cubicBezTo>
                  <a:lnTo>
                    <a:pt x="2159" y="768"/>
                  </a:lnTo>
                  <a:lnTo>
                    <a:pt x="2180" y="767"/>
                  </a:lnTo>
                  <a:cubicBezTo>
                    <a:pt x="2337" y="761"/>
                    <a:pt x="2409" y="693"/>
                    <a:pt x="2409" y="530"/>
                  </a:cubicBezTo>
                  <a:lnTo>
                    <a:pt x="2409" y="432"/>
                  </a:lnTo>
                  <a:lnTo>
                    <a:pt x="2409" y="432"/>
                  </a:lnTo>
                  <a:close/>
                  <a:moveTo>
                    <a:pt x="3332" y="190"/>
                  </a:moveTo>
                  <a:lnTo>
                    <a:pt x="3332" y="190"/>
                  </a:lnTo>
                  <a:lnTo>
                    <a:pt x="2851" y="190"/>
                  </a:lnTo>
                  <a:lnTo>
                    <a:pt x="2831" y="254"/>
                  </a:lnTo>
                  <a:lnTo>
                    <a:pt x="3028" y="254"/>
                  </a:lnTo>
                  <a:lnTo>
                    <a:pt x="3028" y="710"/>
                  </a:lnTo>
                  <a:cubicBezTo>
                    <a:pt x="3028" y="749"/>
                    <a:pt x="3052" y="768"/>
                    <a:pt x="3096" y="768"/>
                  </a:cubicBezTo>
                  <a:lnTo>
                    <a:pt x="3135" y="768"/>
                  </a:lnTo>
                  <a:lnTo>
                    <a:pt x="3135" y="254"/>
                  </a:lnTo>
                  <a:lnTo>
                    <a:pt x="3313" y="254"/>
                  </a:lnTo>
                  <a:lnTo>
                    <a:pt x="3332" y="1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5464" y="4197"/>
              <a:ext cx="8" cy="9"/>
            </a:xfrm>
            <a:custGeom>
              <a:avLst/>
              <a:gdLst>
                <a:gd name="T0" fmla="*/ 59 w 99"/>
                <a:gd name="T1" fmla="*/ 30 h 98"/>
                <a:gd name="T2" fmla="*/ 59 w 99"/>
                <a:gd name="T3" fmla="*/ 30 h 98"/>
                <a:gd name="T4" fmla="*/ 47 w 99"/>
                <a:gd name="T5" fmla="*/ 28 h 98"/>
                <a:gd name="T6" fmla="*/ 39 w 99"/>
                <a:gd name="T7" fmla="*/ 28 h 98"/>
                <a:gd name="T8" fmla="*/ 39 w 99"/>
                <a:gd name="T9" fmla="*/ 48 h 98"/>
                <a:gd name="T10" fmla="*/ 48 w 99"/>
                <a:gd name="T11" fmla="*/ 48 h 98"/>
                <a:gd name="T12" fmla="*/ 57 w 99"/>
                <a:gd name="T13" fmla="*/ 46 h 98"/>
                <a:gd name="T14" fmla="*/ 63 w 99"/>
                <a:gd name="T15" fmla="*/ 38 h 98"/>
                <a:gd name="T16" fmla="*/ 59 w 99"/>
                <a:gd name="T17" fmla="*/ 30 h 98"/>
                <a:gd name="T18" fmla="*/ 49 w 99"/>
                <a:gd name="T19" fmla="*/ 22 h 98"/>
                <a:gd name="T20" fmla="*/ 49 w 99"/>
                <a:gd name="T21" fmla="*/ 22 h 98"/>
                <a:gd name="T22" fmla="*/ 63 w 99"/>
                <a:gd name="T23" fmla="*/ 23 h 98"/>
                <a:gd name="T24" fmla="*/ 72 w 99"/>
                <a:gd name="T25" fmla="*/ 37 h 98"/>
                <a:gd name="T26" fmla="*/ 66 w 99"/>
                <a:gd name="T27" fmla="*/ 48 h 98"/>
                <a:gd name="T28" fmla="*/ 59 w 99"/>
                <a:gd name="T29" fmla="*/ 51 h 98"/>
                <a:gd name="T30" fmla="*/ 68 w 99"/>
                <a:gd name="T31" fmla="*/ 56 h 98"/>
                <a:gd name="T32" fmla="*/ 71 w 99"/>
                <a:gd name="T33" fmla="*/ 64 h 98"/>
                <a:gd name="T34" fmla="*/ 71 w 99"/>
                <a:gd name="T35" fmla="*/ 68 h 98"/>
                <a:gd name="T36" fmla="*/ 71 w 99"/>
                <a:gd name="T37" fmla="*/ 72 h 98"/>
                <a:gd name="T38" fmla="*/ 72 w 99"/>
                <a:gd name="T39" fmla="*/ 75 h 98"/>
                <a:gd name="T40" fmla="*/ 72 w 99"/>
                <a:gd name="T41" fmla="*/ 76 h 98"/>
                <a:gd name="T42" fmla="*/ 63 w 99"/>
                <a:gd name="T43" fmla="*/ 76 h 98"/>
                <a:gd name="T44" fmla="*/ 63 w 99"/>
                <a:gd name="T45" fmla="*/ 75 h 98"/>
                <a:gd name="T46" fmla="*/ 63 w 99"/>
                <a:gd name="T47" fmla="*/ 75 h 98"/>
                <a:gd name="T48" fmla="*/ 62 w 99"/>
                <a:gd name="T49" fmla="*/ 73 h 98"/>
                <a:gd name="T50" fmla="*/ 62 w 99"/>
                <a:gd name="T51" fmla="*/ 69 h 98"/>
                <a:gd name="T52" fmla="*/ 57 w 99"/>
                <a:gd name="T53" fmla="*/ 56 h 98"/>
                <a:gd name="T54" fmla="*/ 47 w 99"/>
                <a:gd name="T55" fmla="*/ 54 h 98"/>
                <a:gd name="T56" fmla="*/ 39 w 99"/>
                <a:gd name="T57" fmla="*/ 54 h 98"/>
                <a:gd name="T58" fmla="*/ 39 w 99"/>
                <a:gd name="T59" fmla="*/ 76 h 98"/>
                <a:gd name="T60" fmla="*/ 30 w 99"/>
                <a:gd name="T61" fmla="*/ 76 h 98"/>
                <a:gd name="T62" fmla="*/ 30 w 99"/>
                <a:gd name="T63" fmla="*/ 22 h 98"/>
                <a:gd name="T64" fmla="*/ 49 w 99"/>
                <a:gd name="T65" fmla="*/ 22 h 98"/>
                <a:gd name="T66" fmla="*/ 49 w 99"/>
                <a:gd name="T67" fmla="*/ 22 h 98"/>
                <a:gd name="T68" fmla="*/ 20 w 99"/>
                <a:gd name="T69" fmla="*/ 19 h 98"/>
                <a:gd name="T70" fmla="*/ 20 w 99"/>
                <a:gd name="T71" fmla="*/ 19 h 98"/>
                <a:gd name="T72" fmla="*/ 7 w 99"/>
                <a:gd name="T73" fmla="*/ 49 h 98"/>
                <a:gd name="T74" fmla="*/ 20 w 99"/>
                <a:gd name="T75" fmla="*/ 79 h 98"/>
                <a:gd name="T76" fmla="*/ 50 w 99"/>
                <a:gd name="T77" fmla="*/ 92 h 98"/>
                <a:gd name="T78" fmla="*/ 80 w 99"/>
                <a:gd name="T79" fmla="*/ 79 h 98"/>
                <a:gd name="T80" fmla="*/ 92 w 99"/>
                <a:gd name="T81" fmla="*/ 49 h 98"/>
                <a:gd name="T82" fmla="*/ 80 w 99"/>
                <a:gd name="T83" fmla="*/ 19 h 98"/>
                <a:gd name="T84" fmla="*/ 50 w 99"/>
                <a:gd name="T85" fmla="*/ 6 h 98"/>
                <a:gd name="T86" fmla="*/ 20 w 99"/>
                <a:gd name="T87" fmla="*/ 19 h 98"/>
                <a:gd name="T88" fmla="*/ 85 w 99"/>
                <a:gd name="T89" fmla="*/ 84 h 98"/>
                <a:gd name="T90" fmla="*/ 85 w 99"/>
                <a:gd name="T91" fmla="*/ 84 h 98"/>
                <a:gd name="T92" fmla="*/ 50 w 99"/>
                <a:gd name="T93" fmla="*/ 98 h 98"/>
                <a:gd name="T94" fmla="*/ 15 w 99"/>
                <a:gd name="T95" fmla="*/ 84 h 98"/>
                <a:gd name="T96" fmla="*/ 0 w 99"/>
                <a:gd name="T97" fmla="*/ 49 h 98"/>
                <a:gd name="T98" fmla="*/ 15 w 99"/>
                <a:gd name="T99" fmla="*/ 14 h 98"/>
                <a:gd name="T100" fmla="*/ 50 w 99"/>
                <a:gd name="T101" fmla="*/ 0 h 98"/>
                <a:gd name="T102" fmla="*/ 85 w 99"/>
                <a:gd name="T103" fmla="*/ 14 h 98"/>
                <a:gd name="T104" fmla="*/ 99 w 99"/>
                <a:gd name="T105" fmla="*/ 49 h 98"/>
                <a:gd name="T106" fmla="*/ 85 w 99"/>
                <a:gd name="T107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98">
                  <a:moveTo>
                    <a:pt x="59" y="30"/>
                  </a:moveTo>
                  <a:lnTo>
                    <a:pt x="59" y="30"/>
                  </a:lnTo>
                  <a:cubicBezTo>
                    <a:pt x="57" y="29"/>
                    <a:pt x="53" y="28"/>
                    <a:pt x="47" y="28"/>
                  </a:cubicBezTo>
                  <a:lnTo>
                    <a:pt x="39" y="28"/>
                  </a:lnTo>
                  <a:lnTo>
                    <a:pt x="39" y="48"/>
                  </a:lnTo>
                  <a:lnTo>
                    <a:pt x="48" y="48"/>
                  </a:lnTo>
                  <a:cubicBezTo>
                    <a:pt x="52" y="48"/>
                    <a:pt x="55" y="47"/>
                    <a:pt x="57" y="46"/>
                  </a:cubicBezTo>
                  <a:cubicBezTo>
                    <a:pt x="61" y="45"/>
                    <a:pt x="63" y="42"/>
                    <a:pt x="63" y="38"/>
                  </a:cubicBezTo>
                  <a:cubicBezTo>
                    <a:pt x="63" y="34"/>
                    <a:pt x="61" y="31"/>
                    <a:pt x="59" y="30"/>
                  </a:cubicBezTo>
                  <a:close/>
                  <a:moveTo>
                    <a:pt x="49" y="22"/>
                  </a:moveTo>
                  <a:lnTo>
                    <a:pt x="49" y="22"/>
                  </a:lnTo>
                  <a:cubicBezTo>
                    <a:pt x="55" y="22"/>
                    <a:pt x="60" y="22"/>
                    <a:pt x="63" y="23"/>
                  </a:cubicBezTo>
                  <a:cubicBezTo>
                    <a:pt x="69" y="26"/>
                    <a:pt x="72" y="30"/>
                    <a:pt x="72" y="37"/>
                  </a:cubicBezTo>
                  <a:cubicBezTo>
                    <a:pt x="72" y="42"/>
                    <a:pt x="70" y="46"/>
                    <a:pt x="66" y="48"/>
                  </a:cubicBezTo>
                  <a:cubicBezTo>
                    <a:pt x="65" y="49"/>
                    <a:pt x="62" y="50"/>
                    <a:pt x="59" y="51"/>
                  </a:cubicBezTo>
                  <a:cubicBezTo>
                    <a:pt x="63" y="51"/>
                    <a:pt x="66" y="53"/>
                    <a:pt x="68" y="56"/>
                  </a:cubicBezTo>
                  <a:cubicBezTo>
                    <a:pt x="70" y="59"/>
                    <a:pt x="71" y="62"/>
                    <a:pt x="71" y="64"/>
                  </a:cubicBezTo>
                  <a:lnTo>
                    <a:pt x="71" y="68"/>
                  </a:lnTo>
                  <a:cubicBezTo>
                    <a:pt x="71" y="69"/>
                    <a:pt x="71" y="71"/>
                    <a:pt x="71" y="72"/>
                  </a:cubicBezTo>
                  <a:cubicBezTo>
                    <a:pt x="71" y="74"/>
                    <a:pt x="71" y="75"/>
                    <a:pt x="72" y="75"/>
                  </a:cubicBezTo>
                  <a:lnTo>
                    <a:pt x="72" y="76"/>
                  </a:lnTo>
                  <a:lnTo>
                    <a:pt x="63" y="76"/>
                  </a:lnTo>
                  <a:cubicBezTo>
                    <a:pt x="63" y="76"/>
                    <a:pt x="63" y="75"/>
                    <a:pt x="63" y="75"/>
                  </a:cubicBezTo>
                  <a:cubicBezTo>
                    <a:pt x="63" y="75"/>
                    <a:pt x="63" y="75"/>
                    <a:pt x="63" y="75"/>
                  </a:cubicBezTo>
                  <a:lnTo>
                    <a:pt x="62" y="73"/>
                  </a:lnTo>
                  <a:lnTo>
                    <a:pt x="62" y="69"/>
                  </a:lnTo>
                  <a:cubicBezTo>
                    <a:pt x="62" y="62"/>
                    <a:pt x="61" y="58"/>
                    <a:pt x="57" y="56"/>
                  </a:cubicBezTo>
                  <a:cubicBezTo>
                    <a:pt x="55" y="55"/>
                    <a:pt x="52" y="54"/>
                    <a:pt x="47" y="54"/>
                  </a:cubicBezTo>
                  <a:lnTo>
                    <a:pt x="39" y="54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22"/>
                  </a:lnTo>
                  <a:lnTo>
                    <a:pt x="49" y="22"/>
                  </a:lnTo>
                  <a:lnTo>
                    <a:pt x="49" y="22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cubicBezTo>
                    <a:pt x="11" y="27"/>
                    <a:pt x="7" y="37"/>
                    <a:pt x="7" y="49"/>
                  </a:cubicBezTo>
                  <a:cubicBezTo>
                    <a:pt x="7" y="61"/>
                    <a:pt x="11" y="71"/>
                    <a:pt x="20" y="79"/>
                  </a:cubicBezTo>
                  <a:cubicBezTo>
                    <a:pt x="28" y="87"/>
                    <a:pt x="38" y="92"/>
                    <a:pt x="50" y="92"/>
                  </a:cubicBezTo>
                  <a:cubicBezTo>
                    <a:pt x="61" y="92"/>
                    <a:pt x="71" y="87"/>
                    <a:pt x="80" y="79"/>
                  </a:cubicBezTo>
                  <a:cubicBezTo>
                    <a:pt x="88" y="71"/>
                    <a:pt x="92" y="61"/>
                    <a:pt x="92" y="49"/>
                  </a:cubicBezTo>
                  <a:cubicBezTo>
                    <a:pt x="92" y="37"/>
                    <a:pt x="88" y="27"/>
                    <a:pt x="80" y="19"/>
                  </a:cubicBezTo>
                  <a:cubicBezTo>
                    <a:pt x="71" y="10"/>
                    <a:pt x="61" y="6"/>
                    <a:pt x="50" y="6"/>
                  </a:cubicBezTo>
                  <a:cubicBezTo>
                    <a:pt x="38" y="6"/>
                    <a:pt x="28" y="10"/>
                    <a:pt x="20" y="19"/>
                  </a:cubicBezTo>
                  <a:close/>
                  <a:moveTo>
                    <a:pt x="85" y="84"/>
                  </a:moveTo>
                  <a:lnTo>
                    <a:pt x="85" y="84"/>
                  </a:lnTo>
                  <a:cubicBezTo>
                    <a:pt x="75" y="94"/>
                    <a:pt x="63" y="98"/>
                    <a:pt x="50" y="98"/>
                  </a:cubicBezTo>
                  <a:cubicBezTo>
                    <a:pt x="36" y="98"/>
                    <a:pt x="24" y="94"/>
                    <a:pt x="15" y="84"/>
                  </a:cubicBezTo>
                  <a:cubicBezTo>
                    <a:pt x="5" y="74"/>
                    <a:pt x="0" y="63"/>
                    <a:pt x="0" y="49"/>
                  </a:cubicBezTo>
                  <a:cubicBezTo>
                    <a:pt x="0" y="35"/>
                    <a:pt x="5" y="24"/>
                    <a:pt x="15" y="14"/>
                  </a:cubicBezTo>
                  <a:cubicBezTo>
                    <a:pt x="24" y="4"/>
                    <a:pt x="36" y="0"/>
                    <a:pt x="50" y="0"/>
                  </a:cubicBezTo>
                  <a:cubicBezTo>
                    <a:pt x="63" y="0"/>
                    <a:pt x="75" y="4"/>
                    <a:pt x="85" y="14"/>
                  </a:cubicBezTo>
                  <a:cubicBezTo>
                    <a:pt x="94" y="24"/>
                    <a:pt x="99" y="35"/>
                    <a:pt x="99" y="49"/>
                  </a:cubicBezTo>
                  <a:cubicBezTo>
                    <a:pt x="99" y="63"/>
                    <a:pt x="94" y="74"/>
                    <a:pt x="85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57200" y="8743301"/>
            <a:ext cx="297180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en-US" sz="700" smtClean="0">
                <a:solidFill>
                  <a:schemeClr val="bg2"/>
                </a:solidFill>
              </a:defRPr>
            </a:lvl1pPr>
          </a:lstStyle>
          <a:p>
            <a:r>
              <a:rPr lang="en-US"/>
              <a:t>© 2016 Teradata</a:t>
            </a:r>
          </a:p>
        </p:txBody>
      </p:sp>
    </p:spTree>
    <p:extLst>
      <p:ext uri="{BB962C8B-B14F-4D97-AF65-F5344CB8AC3E}">
        <p14:creationId xmlns:p14="http://schemas.microsoft.com/office/powerpoint/2010/main" val="39025879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73038" indent="-173038" algn="l" defTabSz="914400" rtl="0" eaLnBrk="1" latinLnBrk="0" hangingPunct="1">
      <a:lnSpc>
        <a:spcPct val="95000"/>
      </a:lnSpc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84163" indent="-111125" algn="l" defTabSz="914400" rtl="0" eaLnBrk="1" latinLnBrk="0" hangingPunct="1">
      <a:lnSpc>
        <a:spcPct val="85000"/>
      </a:lnSpc>
      <a:spcBef>
        <a:spcPts val="1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01638" indent="-117475" algn="l" defTabSz="914400" rtl="0" eaLnBrk="1" latinLnBrk="0" hangingPunct="1">
      <a:lnSpc>
        <a:spcPct val="85000"/>
      </a:lnSpc>
      <a:spcBef>
        <a:spcPts val="1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12763" indent="-111125" algn="l" defTabSz="914400" rtl="0" eaLnBrk="1" latinLnBrk="0" hangingPunct="1">
      <a:lnSpc>
        <a:spcPct val="85000"/>
      </a:lnSpc>
      <a:spcBef>
        <a:spcPts val="1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630238" indent="-117475" algn="l" defTabSz="914400" rtl="0" eaLnBrk="1" latinLnBrk="0" hangingPunct="1">
      <a:lnSpc>
        <a:spcPct val="85000"/>
      </a:lnSpc>
      <a:spcBef>
        <a:spcPts val="1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038" marR="0" indent="-173038" algn="l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2016 Teradata</a:t>
            </a:r>
          </a:p>
        </p:txBody>
      </p:sp>
    </p:spTree>
    <p:extLst>
      <p:ext uri="{BB962C8B-B14F-4D97-AF65-F5344CB8AC3E}">
        <p14:creationId xmlns:p14="http://schemas.microsoft.com/office/powerpoint/2010/main" val="336996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2015 Teradata</a:t>
            </a:r>
          </a:p>
        </p:txBody>
      </p:sp>
    </p:spTree>
    <p:extLst>
      <p:ext uri="{BB962C8B-B14F-4D97-AF65-F5344CB8AC3E}">
        <p14:creationId xmlns:p14="http://schemas.microsoft.com/office/powerpoint/2010/main" val="671265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2015 Teradata</a:t>
            </a:r>
          </a:p>
        </p:txBody>
      </p:sp>
    </p:spTree>
    <p:extLst>
      <p:ext uri="{BB962C8B-B14F-4D97-AF65-F5344CB8AC3E}">
        <p14:creationId xmlns:p14="http://schemas.microsoft.com/office/powerpoint/2010/main" val="232349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2016 Teradata</a:t>
            </a:r>
          </a:p>
        </p:txBody>
      </p:sp>
    </p:spTree>
    <p:extLst>
      <p:ext uri="{BB962C8B-B14F-4D97-AF65-F5344CB8AC3E}">
        <p14:creationId xmlns:p14="http://schemas.microsoft.com/office/powerpoint/2010/main" val="363112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700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2016 Teradata</a:t>
            </a:r>
          </a:p>
        </p:txBody>
      </p:sp>
    </p:spTree>
    <p:extLst>
      <p:ext uri="{BB962C8B-B14F-4D97-AF65-F5344CB8AC3E}">
        <p14:creationId xmlns:p14="http://schemas.microsoft.com/office/powerpoint/2010/main" val="194590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2016 Teradata</a:t>
            </a:r>
          </a:p>
        </p:txBody>
      </p:sp>
    </p:spTree>
    <p:extLst>
      <p:ext uri="{BB962C8B-B14F-4D97-AF65-F5344CB8AC3E}">
        <p14:creationId xmlns:p14="http://schemas.microsoft.com/office/powerpoint/2010/main" val="59744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A46F9DD-8334-490C-9570-6E634F334A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8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1765762"/>
            <a:ext cx="9144000" cy="1611980"/>
          </a:xfrm>
          <a:solidFill>
            <a:schemeClr val="accent1">
              <a:alpha val="90000"/>
            </a:schemeClr>
          </a:solidFill>
        </p:spPr>
        <p:txBody>
          <a:bodyPr lIns="457200" tIns="137160" rIns="457200" bIns="137160"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2400" b="1">
                <a:solidFill>
                  <a:schemeClr val="bg1"/>
                </a:solidFill>
              </a:defRPr>
            </a:lvl1pPr>
            <a:lvl2pPr marL="0" indent="0" algn="ctr">
              <a:lnSpc>
                <a:spcPct val="8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2pPr>
            <a:lvl3pPr marL="0" indent="0" algn="ctr">
              <a:lnSpc>
                <a:spcPct val="8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3pPr>
            <a:lvl4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4pPr>
            <a:lvl5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457200" y="0"/>
            <a:ext cx="2438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4"/>
          <p:cNvGrpSpPr>
            <a:grpSpLocks noChangeAspect="1"/>
          </p:cNvGrpSpPr>
          <p:nvPr userDrawn="1"/>
        </p:nvGrpSpPr>
        <p:grpSpPr bwMode="auto">
          <a:xfrm>
            <a:off x="994117" y="305466"/>
            <a:ext cx="1362335" cy="305001"/>
            <a:chOff x="5137" y="4139"/>
            <a:chExt cx="335" cy="75"/>
          </a:xfrm>
          <a:solidFill>
            <a:schemeClr val="bg1"/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5137" y="4139"/>
              <a:ext cx="324" cy="75"/>
            </a:xfrm>
            <a:custGeom>
              <a:avLst/>
              <a:gdLst>
                <a:gd name="T0" fmla="*/ 660 w 3745"/>
                <a:gd name="T1" fmla="*/ 0 h 863"/>
                <a:gd name="T2" fmla="*/ 0 w 3745"/>
                <a:gd name="T3" fmla="*/ 73 h 863"/>
                <a:gd name="T4" fmla="*/ 292 w 3745"/>
                <a:gd name="T5" fmla="*/ 804 h 863"/>
                <a:gd name="T6" fmla="*/ 399 w 3745"/>
                <a:gd name="T7" fmla="*/ 863 h 863"/>
                <a:gd name="T8" fmla="*/ 637 w 3745"/>
                <a:gd name="T9" fmla="*/ 73 h 863"/>
                <a:gd name="T10" fmla="*/ 660 w 3745"/>
                <a:gd name="T11" fmla="*/ 0 h 863"/>
                <a:gd name="T12" fmla="*/ 2673 w 3745"/>
                <a:gd name="T13" fmla="*/ 181 h 863"/>
                <a:gd name="T14" fmla="*/ 2408 w 3745"/>
                <a:gd name="T15" fmla="*/ 768 h 863"/>
                <a:gd name="T16" fmla="*/ 2522 w 3745"/>
                <a:gd name="T17" fmla="*/ 729 h 863"/>
                <a:gd name="T18" fmla="*/ 2698 w 3745"/>
                <a:gd name="T19" fmla="*/ 596 h 863"/>
                <a:gd name="T20" fmla="*/ 2590 w 3745"/>
                <a:gd name="T21" fmla="*/ 533 h 863"/>
                <a:gd name="T22" fmla="*/ 2812 w 3745"/>
                <a:gd name="T23" fmla="*/ 729 h 863"/>
                <a:gd name="T24" fmla="*/ 2941 w 3745"/>
                <a:gd name="T25" fmla="*/ 768 h 863"/>
                <a:gd name="T26" fmla="*/ 2673 w 3745"/>
                <a:gd name="T27" fmla="*/ 181 h 863"/>
                <a:gd name="T28" fmla="*/ 3529 w 3745"/>
                <a:gd name="T29" fmla="*/ 203 h 863"/>
                <a:gd name="T30" fmla="*/ 3425 w 3745"/>
                <a:gd name="T31" fmla="*/ 203 h 863"/>
                <a:gd name="T32" fmla="*/ 3252 w 3745"/>
                <a:gd name="T33" fmla="*/ 768 h 863"/>
                <a:gd name="T34" fmla="*/ 3374 w 3745"/>
                <a:gd name="T35" fmla="*/ 596 h 863"/>
                <a:gd name="T36" fmla="*/ 3483 w 3745"/>
                <a:gd name="T37" fmla="*/ 533 h 863"/>
                <a:gd name="T38" fmla="*/ 3473 w 3745"/>
                <a:gd name="T39" fmla="*/ 310 h 863"/>
                <a:gd name="T40" fmla="*/ 3695 w 3745"/>
                <a:gd name="T41" fmla="*/ 768 h 863"/>
                <a:gd name="T42" fmla="*/ 3529 w 3745"/>
                <a:gd name="T43" fmla="*/ 203 h 863"/>
                <a:gd name="T44" fmla="*/ 1655 w 3745"/>
                <a:gd name="T45" fmla="*/ 181 h 863"/>
                <a:gd name="T46" fmla="*/ 1603 w 3745"/>
                <a:gd name="T47" fmla="*/ 203 h 863"/>
                <a:gd name="T48" fmla="*/ 1247 w 3745"/>
                <a:gd name="T49" fmla="*/ 515 h 863"/>
                <a:gd name="T50" fmla="*/ 1374 w 3745"/>
                <a:gd name="T51" fmla="*/ 336 h 863"/>
                <a:gd name="T52" fmla="*/ 969 w 3745"/>
                <a:gd name="T53" fmla="*/ 189 h 863"/>
                <a:gd name="T54" fmla="*/ 737 w 3745"/>
                <a:gd name="T55" fmla="*/ 704 h 863"/>
                <a:gd name="T56" fmla="*/ 625 w 3745"/>
                <a:gd name="T57" fmla="*/ 488 h 863"/>
                <a:gd name="T58" fmla="*/ 816 w 3745"/>
                <a:gd name="T59" fmla="*/ 424 h 863"/>
                <a:gd name="T60" fmla="*/ 625 w 3745"/>
                <a:gd name="T61" fmla="*/ 253 h 863"/>
                <a:gd name="T62" fmla="*/ 897 w 3745"/>
                <a:gd name="T63" fmla="*/ 189 h 863"/>
                <a:gd name="T64" fmla="*/ 520 w 3745"/>
                <a:gd name="T65" fmla="*/ 590 h 863"/>
                <a:gd name="T66" fmla="*/ 1074 w 3745"/>
                <a:gd name="T67" fmla="*/ 766 h 863"/>
                <a:gd name="T68" fmla="*/ 1149 w 3745"/>
                <a:gd name="T69" fmla="*/ 253 h 863"/>
                <a:gd name="T70" fmla="*/ 1271 w 3745"/>
                <a:gd name="T71" fmla="*/ 387 h 863"/>
                <a:gd name="T72" fmla="*/ 1110 w 3745"/>
                <a:gd name="T73" fmla="*/ 461 h 863"/>
                <a:gd name="T74" fmla="*/ 1338 w 3745"/>
                <a:gd name="T75" fmla="*/ 768 h 863"/>
                <a:gd name="T76" fmla="*/ 1505 w 3745"/>
                <a:gd name="T77" fmla="*/ 729 h 863"/>
                <a:gd name="T78" fmla="*/ 1680 w 3745"/>
                <a:gd name="T79" fmla="*/ 596 h 863"/>
                <a:gd name="T80" fmla="*/ 1573 w 3745"/>
                <a:gd name="T81" fmla="*/ 533 h 863"/>
                <a:gd name="T82" fmla="*/ 1795 w 3745"/>
                <a:gd name="T83" fmla="*/ 729 h 863"/>
                <a:gd name="T84" fmla="*/ 1923 w 3745"/>
                <a:gd name="T85" fmla="*/ 768 h 863"/>
                <a:gd name="T86" fmla="*/ 1655 w 3745"/>
                <a:gd name="T87" fmla="*/ 181 h 863"/>
                <a:gd name="T88" fmla="*/ 2304 w 3745"/>
                <a:gd name="T89" fmla="*/ 530 h 863"/>
                <a:gd name="T90" fmla="*/ 2068 w 3745"/>
                <a:gd name="T91" fmla="*/ 704 h 863"/>
                <a:gd name="T92" fmla="*/ 2159 w 3745"/>
                <a:gd name="T93" fmla="*/ 253 h 863"/>
                <a:gd name="T94" fmla="*/ 2304 w 3745"/>
                <a:gd name="T95" fmla="*/ 530 h 863"/>
                <a:gd name="T96" fmla="*/ 2409 w 3745"/>
                <a:gd name="T97" fmla="*/ 432 h 863"/>
                <a:gd name="T98" fmla="*/ 2159 w 3745"/>
                <a:gd name="T99" fmla="*/ 189 h 863"/>
                <a:gd name="T100" fmla="*/ 1963 w 3745"/>
                <a:gd name="T101" fmla="*/ 709 h 863"/>
                <a:gd name="T102" fmla="*/ 2159 w 3745"/>
                <a:gd name="T103" fmla="*/ 768 h 863"/>
                <a:gd name="T104" fmla="*/ 2409 w 3745"/>
                <a:gd name="T105" fmla="*/ 530 h 863"/>
                <a:gd name="T106" fmla="*/ 2409 w 3745"/>
                <a:gd name="T107" fmla="*/ 432 h 863"/>
                <a:gd name="T108" fmla="*/ 3332 w 3745"/>
                <a:gd name="T109" fmla="*/ 190 h 863"/>
                <a:gd name="T110" fmla="*/ 2831 w 3745"/>
                <a:gd name="T111" fmla="*/ 254 h 863"/>
                <a:gd name="T112" fmla="*/ 3028 w 3745"/>
                <a:gd name="T113" fmla="*/ 710 h 863"/>
                <a:gd name="T114" fmla="*/ 3135 w 3745"/>
                <a:gd name="T115" fmla="*/ 768 h 863"/>
                <a:gd name="T116" fmla="*/ 3313 w 3745"/>
                <a:gd name="T117" fmla="*/ 254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45" h="863">
                  <a:moveTo>
                    <a:pt x="660" y="0"/>
                  </a:moveTo>
                  <a:lnTo>
                    <a:pt x="660" y="0"/>
                  </a:lnTo>
                  <a:lnTo>
                    <a:pt x="22" y="0"/>
                  </a:lnTo>
                  <a:lnTo>
                    <a:pt x="0" y="73"/>
                  </a:lnTo>
                  <a:lnTo>
                    <a:pt x="292" y="73"/>
                  </a:lnTo>
                  <a:lnTo>
                    <a:pt x="292" y="804"/>
                  </a:lnTo>
                  <a:cubicBezTo>
                    <a:pt x="292" y="843"/>
                    <a:pt x="316" y="863"/>
                    <a:pt x="360" y="863"/>
                  </a:cubicBezTo>
                  <a:lnTo>
                    <a:pt x="399" y="863"/>
                  </a:lnTo>
                  <a:lnTo>
                    <a:pt x="399" y="73"/>
                  </a:lnTo>
                  <a:lnTo>
                    <a:pt x="637" y="73"/>
                  </a:lnTo>
                  <a:lnTo>
                    <a:pt x="660" y="0"/>
                  </a:lnTo>
                  <a:lnTo>
                    <a:pt x="660" y="0"/>
                  </a:lnTo>
                  <a:close/>
                  <a:moveTo>
                    <a:pt x="2673" y="181"/>
                  </a:moveTo>
                  <a:lnTo>
                    <a:pt x="2673" y="181"/>
                  </a:lnTo>
                  <a:cubicBezTo>
                    <a:pt x="2647" y="181"/>
                    <a:pt x="2626" y="190"/>
                    <a:pt x="2621" y="203"/>
                  </a:cubicBezTo>
                  <a:lnTo>
                    <a:pt x="2408" y="768"/>
                  </a:lnTo>
                  <a:lnTo>
                    <a:pt x="2448" y="768"/>
                  </a:lnTo>
                  <a:cubicBezTo>
                    <a:pt x="2491" y="768"/>
                    <a:pt x="2509" y="764"/>
                    <a:pt x="2522" y="729"/>
                  </a:cubicBezTo>
                  <a:lnTo>
                    <a:pt x="2570" y="596"/>
                  </a:lnTo>
                  <a:lnTo>
                    <a:pt x="2698" y="596"/>
                  </a:lnTo>
                  <a:lnTo>
                    <a:pt x="2679" y="533"/>
                  </a:lnTo>
                  <a:lnTo>
                    <a:pt x="2590" y="533"/>
                  </a:lnTo>
                  <a:lnTo>
                    <a:pt x="2669" y="310"/>
                  </a:lnTo>
                  <a:lnTo>
                    <a:pt x="2812" y="729"/>
                  </a:lnTo>
                  <a:cubicBezTo>
                    <a:pt x="2824" y="764"/>
                    <a:pt x="2845" y="768"/>
                    <a:pt x="2891" y="768"/>
                  </a:cubicBezTo>
                  <a:lnTo>
                    <a:pt x="2941" y="768"/>
                  </a:lnTo>
                  <a:lnTo>
                    <a:pt x="2725" y="203"/>
                  </a:lnTo>
                  <a:cubicBezTo>
                    <a:pt x="2720" y="190"/>
                    <a:pt x="2697" y="181"/>
                    <a:pt x="2673" y="181"/>
                  </a:cubicBezTo>
                  <a:close/>
                  <a:moveTo>
                    <a:pt x="3529" y="203"/>
                  </a:moveTo>
                  <a:lnTo>
                    <a:pt x="3529" y="203"/>
                  </a:lnTo>
                  <a:cubicBezTo>
                    <a:pt x="3524" y="190"/>
                    <a:pt x="3501" y="181"/>
                    <a:pt x="3477" y="181"/>
                  </a:cubicBezTo>
                  <a:cubicBezTo>
                    <a:pt x="3451" y="181"/>
                    <a:pt x="3430" y="190"/>
                    <a:pt x="3425" y="203"/>
                  </a:cubicBezTo>
                  <a:lnTo>
                    <a:pt x="3212" y="768"/>
                  </a:lnTo>
                  <a:lnTo>
                    <a:pt x="3252" y="768"/>
                  </a:lnTo>
                  <a:cubicBezTo>
                    <a:pt x="3294" y="768"/>
                    <a:pt x="3313" y="764"/>
                    <a:pt x="3326" y="729"/>
                  </a:cubicBezTo>
                  <a:lnTo>
                    <a:pt x="3374" y="596"/>
                  </a:lnTo>
                  <a:lnTo>
                    <a:pt x="3502" y="596"/>
                  </a:lnTo>
                  <a:lnTo>
                    <a:pt x="3483" y="533"/>
                  </a:lnTo>
                  <a:lnTo>
                    <a:pt x="3394" y="533"/>
                  </a:lnTo>
                  <a:lnTo>
                    <a:pt x="3473" y="310"/>
                  </a:lnTo>
                  <a:lnTo>
                    <a:pt x="3616" y="729"/>
                  </a:lnTo>
                  <a:cubicBezTo>
                    <a:pt x="3628" y="764"/>
                    <a:pt x="3649" y="768"/>
                    <a:pt x="3695" y="768"/>
                  </a:cubicBezTo>
                  <a:lnTo>
                    <a:pt x="3745" y="768"/>
                  </a:lnTo>
                  <a:lnTo>
                    <a:pt x="3529" y="203"/>
                  </a:lnTo>
                  <a:lnTo>
                    <a:pt x="3529" y="203"/>
                  </a:lnTo>
                  <a:close/>
                  <a:moveTo>
                    <a:pt x="1655" y="181"/>
                  </a:moveTo>
                  <a:lnTo>
                    <a:pt x="1655" y="181"/>
                  </a:lnTo>
                  <a:cubicBezTo>
                    <a:pt x="1630" y="181"/>
                    <a:pt x="1608" y="190"/>
                    <a:pt x="1603" y="203"/>
                  </a:cubicBezTo>
                  <a:lnTo>
                    <a:pt x="1399" y="746"/>
                  </a:lnTo>
                  <a:lnTo>
                    <a:pt x="1247" y="515"/>
                  </a:lnTo>
                  <a:cubicBezTo>
                    <a:pt x="1327" y="501"/>
                    <a:pt x="1374" y="459"/>
                    <a:pt x="1374" y="387"/>
                  </a:cubicBezTo>
                  <a:lnTo>
                    <a:pt x="1374" y="336"/>
                  </a:lnTo>
                  <a:cubicBezTo>
                    <a:pt x="1374" y="232"/>
                    <a:pt x="1277" y="189"/>
                    <a:pt x="1149" y="189"/>
                  </a:cubicBezTo>
                  <a:lnTo>
                    <a:pt x="969" y="189"/>
                  </a:lnTo>
                  <a:lnTo>
                    <a:pt x="969" y="704"/>
                  </a:lnTo>
                  <a:lnTo>
                    <a:pt x="737" y="704"/>
                  </a:lnTo>
                  <a:cubicBezTo>
                    <a:pt x="646" y="704"/>
                    <a:pt x="625" y="684"/>
                    <a:pt x="625" y="590"/>
                  </a:cubicBezTo>
                  <a:lnTo>
                    <a:pt x="625" y="488"/>
                  </a:lnTo>
                  <a:lnTo>
                    <a:pt x="797" y="488"/>
                  </a:lnTo>
                  <a:lnTo>
                    <a:pt x="816" y="424"/>
                  </a:lnTo>
                  <a:lnTo>
                    <a:pt x="625" y="424"/>
                  </a:lnTo>
                  <a:lnTo>
                    <a:pt x="625" y="253"/>
                  </a:lnTo>
                  <a:lnTo>
                    <a:pt x="878" y="253"/>
                  </a:lnTo>
                  <a:lnTo>
                    <a:pt x="897" y="189"/>
                  </a:lnTo>
                  <a:lnTo>
                    <a:pt x="520" y="189"/>
                  </a:lnTo>
                  <a:lnTo>
                    <a:pt x="520" y="590"/>
                  </a:lnTo>
                  <a:cubicBezTo>
                    <a:pt x="520" y="724"/>
                    <a:pt x="552" y="768"/>
                    <a:pt x="735" y="768"/>
                  </a:cubicBezTo>
                  <a:lnTo>
                    <a:pt x="1074" y="766"/>
                  </a:lnTo>
                  <a:lnTo>
                    <a:pt x="1074" y="253"/>
                  </a:lnTo>
                  <a:lnTo>
                    <a:pt x="1149" y="253"/>
                  </a:lnTo>
                  <a:cubicBezTo>
                    <a:pt x="1230" y="253"/>
                    <a:pt x="1271" y="282"/>
                    <a:pt x="1271" y="337"/>
                  </a:cubicBezTo>
                  <a:lnTo>
                    <a:pt x="1271" y="387"/>
                  </a:lnTo>
                  <a:cubicBezTo>
                    <a:pt x="1271" y="443"/>
                    <a:pt x="1220" y="461"/>
                    <a:pt x="1157" y="461"/>
                  </a:cubicBezTo>
                  <a:lnTo>
                    <a:pt x="1110" y="461"/>
                  </a:lnTo>
                  <a:lnTo>
                    <a:pt x="1269" y="733"/>
                  </a:lnTo>
                  <a:cubicBezTo>
                    <a:pt x="1287" y="765"/>
                    <a:pt x="1296" y="768"/>
                    <a:pt x="1338" y="768"/>
                  </a:cubicBezTo>
                  <a:lnTo>
                    <a:pt x="1430" y="768"/>
                  </a:lnTo>
                  <a:cubicBezTo>
                    <a:pt x="1473" y="768"/>
                    <a:pt x="1492" y="764"/>
                    <a:pt x="1505" y="729"/>
                  </a:cubicBezTo>
                  <a:lnTo>
                    <a:pt x="1552" y="596"/>
                  </a:lnTo>
                  <a:lnTo>
                    <a:pt x="1680" y="596"/>
                  </a:lnTo>
                  <a:lnTo>
                    <a:pt x="1661" y="533"/>
                  </a:lnTo>
                  <a:lnTo>
                    <a:pt x="1573" y="533"/>
                  </a:lnTo>
                  <a:lnTo>
                    <a:pt x="1652" y="310"/>
                  </a:lnTo>
                  <a:lnTo>
                    <a:pt x="1795" y="729"/>
                  </a:lnTo>
                  <a:cubicBezTo>
                    <a:pt x="1807" y="764"/>
                    <a:pt x="1827" y="768"/>
                    <a:pt x="1873" y="768"/>
                  </a:cubicBezTo>
                  <a:lnTo>
                    <a:pt x="1923" y="768"/>
                  </a:lnTo>
                  <a:lnTo>
                    <a:pt x="1707" y="203"/>
                  </a:lnTo>
                  <a:cubicBezTo>
                    <a:pt x="1702" y="190"/>
                    <a:pt x="1679" y="181"/>
                    <a:pt x="1655" y="181"/>
                  </a:cubicBezTo>
                  <a:close/>
                  <a:moveTo>
                    <a:pt x="2304" y="530"/>
                  </a:moveTo>
                  <a:lnTo>
                    <a:pt x="2304" y="530"/>
                  </a:lnTo>
                  <a:cubicBezTo>
                    <a:pt x="2304" y="647"/>
                    <a:pt x="2266" y="704"/>
                    <a:pt x="2162" y="704"/>
                  </a:cubicBezTo>
                  <a:lnTo>
                    <a:pt x="2068" y="704"/>
                  </a:lnTo>
                  <a:lnTo>
                    <a:pt x="2068" y="253"/>
                  </a:lnTo>
                  <a:lnTo>
                    <a:pt x="2159" y="253"/>
                  </a:lnTo>
                  <a:cubicBezTo>
                    <a:pt x="2266" y="253"/>
                    <a:pt x="2304" y="316"/>
                    <a:pt x="2304" y="433"/>
                  </a:cubicBezTo>
                  <a:lnTo>
                    <a:pt x="2304" y="530"/>
                  </a:lnTo>
                  <a:lnTo>
                    <a:pt x="2304" y="530"/>
                  </a:lnTo>
                  <a:close/>
                  <a:moveTo>
                    <a:pt x="2409" y="432"/>
                  </a:moveTo>
                  <a:lnTo>
                    <a:pt x="2409" y="432"/>
                  </a:lnTo>
                  <a:cubicBezTo>
                    <a:pt x="2409" y="270"/>
                    <a:pt x="2326" y="189"/>
                    <a:pt x="2159" y="189"/>
                  </a:cubicBezTo>
                  <a:lnTo>
                    <a:pt x="1963" y="189"/>
                  </a:lnTo>
                  <a:lnTo>
                    <a:pt x="1963" y="709"/>
                  </a:lnTo>
                  <a:cubicBezTo>
                    <a:pt x="1963" y="748"/>
                    <a:pt x="1984" y="768"/>
                    <a:pt x="2029" y="768"/>
                  </a:cubicBezTo>
                  <a:lnTo>
                    <a:pt x="2159" y="768"/>
                  </a:lnTo>
                  <a:lnTo>
                    <a:pt x="2180" y="767"/>
                  </a:lnTo>
                  <a:cubicBezTo>
                    <a:pt x="2337" y="761"/>
                    <a:pt x="2409" y="693"/>
                    <a:pt x="2409" y="530"/>
                  </a:cubicBezTo>
                  <a:lnTo>
                    <a:pt x="2409" y="432"/>
                  </a:lnTo>
                  <a:lnTo>
                    <a:pt x="2409" y="432"/>
                  </a:lnTo>
                  <a:close/>
                  <a:moveTo>
                    <a:pt x="3332" y="190"/>
                  </a:moveTo>
                  <a:lnTo>
                    <a:pt x="3332" y="190"/>
                  </a:lnTo>
                  <a:lnTo>
                    <a:pt x="2851" y="190"/>
                  </a:lnTo>
                  <a:lnTo>
                    <a:pt x="2831" y="254"/>
                  </a:lnTo>
                  <a:lnTo>
                    <a:pt x="3028" y="254"/>
                  </a:lnTo>
                  <a:lnTo>
                    <a:pt x="3028" y="710"/>
                  </a:lnTo>
                  <a:cubicBezTo>
                    <a:pt x="3028" y="749"/>
                    <a:pt x="3052" y="768"/>
                    <a:pt x="3096" y="768"/>
                  </a:cubicBezTo>
                  <a:lnTo>
                    <a:pt x="3135" y="768"/>
                  </a:lnTo>
                  <a:lnTo>
                    <a:pt x="3135" y="254"/>
                  </a:lnTo>
                  <a:lnTo>
                    <a:pt x="3313" y="254"/>
                  </a:lnTo>
                  <a:lnTo>
                    <a:pt x="3332" y="1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5464" y="4197"/>
              <a:ext cx="8" cy="9"/>
            </a:xfrm>
            <a:custGeom>
              <a:avLst/>
              <a:gdLst>
                <a:gd name="T0" fmla="*/ 59 w 99"/>
                <a:gd name="T1" fmla="*/ 30 h 98"/>
                <a:gd name="T2" fmla="*/ 59 w 99"/>
                <a:gd name="T3" fmla="*/ 30 h 98"/>
                <a:gd name="T4" fmla="*/ 47 w 99"/>
                <a:gd name="T5" fmla="*/ 28 h 98"/>
                <a:gd name="T6" fmla="*/ 39 w 99"/>
                <a:gd name="T7" fmla="*/ 28 h 98"/>
                <a:gd name="T8" fmla="*/ 39 w 99"/>
                <a:gd name="T9" fmla="*/ 48 h 98"/>
                <a:gd name="T10" fmla="*/ 48 w 99"/>
                <a:gd name="T11" fmla="*/ 48 h 98"/>
                <a:gd name="T12" fmla="*/ 57 w 99"/>
                <a:gd name="T13" fmla="*/ 46 h 98"/>
                <a:gd name="T14" fmla="*/ 63 w 99"/>
                <a:gd name="T15" fmla="*/ 38 h 98"/>
                <a:gd name="T16" fmla="*/ 59 w 99"/>
                <a:gd name="T17" fmla="*/ 30 h 98"/>
                <a:gd name="T18" fmla="*/ 49 w 99"/>
                <a:gd name="T19" fmla="*/ 22 h 98"/>
                <a:gd name="T20" fmla="*/ 49 w 99"/>
                <a:gd name="T21" fmla="*/ 22 h 98"/>
                <a:gd name="T22" fmla="*/ 63 w 99"/>
                <a:gd name="T23" fmla="*/ 23 h 98"/>
                <a:gd name="T24" fmla="*/ 72 w 99"/>
                <a:gd name="T25" fmla="*/ 37 h 98"/>
                <a:gd name="T26" fmla="*/ 66 w 99"/>
                <a:gd name="T27" fmla="*/ 48 h 98"/>
                <a:gd name="T28" fmla="*/ 59 w 99"/>
                <a:gd name="T29" fmla="*/ 51 h 98"/>
                <a:gd name="T30" fmla="*/ 68 w 99"/>
                <a:gd name="T31" fmla="*/ 56 h 98"/>
                <a:gd name="T32" fmla="*/ 71 w 99"/>
                <a:gd name="T33" fmla="*/ 64 h 98"/>
                <a:gd name="T34" fmla="*/ 71 w 99"/>
                <a:gd name="T35" fmla="*/ 68 h 98"/>
                <a:gd name="T36" fmla="*/ 71 w 99"/>
                <a:gd name="T37" fmla="*/ 72 h 98"/>
                <a:gd name="T38" fmla="*/ 72 w 99"/>
                <a:gd name="T39" fmla="*/ 75 h 98"/>
                <a:gd name="T40" fmla="*/ 72 w 99"/>
                <a:gd name="T41" fmla="*/ 76 h 98"/>
                <a:gd name="T42" fmla="*/ 63 w 99"/>
                <a:gd name="T43" fmla="*/ 76 h 98"/>
                <a:gd name="T44" fmla="*/ 63 w 99"/>
                <a:gd name="T45" fmla="*/ 75 h 98"/>
                <a:gd name="T46" fmla="*/ 63 w 99"/>
                <a:gd name="T47" fmla="*/ 75 h 98"/>
                <a:gd name="T48" fmla="*/ 62 w 99"/>
                <a:gd name="T49" fmla="*/ 73 h 98"/>
                <a:gd name="T50" fmla="*/ 62 w 99"/>
                <a:gd name="T51" fmla="*/ 69 h 98"/>
                <a:gd name="T52" fmla="*/ 57 w 99"/>
                <a:gd name="T53" fmla="*/ 56 h 98"/>
                <a:gd name="T54" fmla="*/ 47 w 99"/>
                <a:gd name="T55" fmla="*/ 54 h 98"/>
                <a:gd name="T56" fmla="*/ 39 w 99"/>
                <a:gd name="T57" fmla="*/ 54 h 98"/>
                <a:gd name="T58" fmla="*/ 39 w 99"/>
                <a:gd name="T59" fmla="*/ 76 h 98"/>
                <a:gd name="T60" fmla="*/ 30 w 99"/>
                <a:gd name="T61" fmla="*/ 76 h 98"/>
                <a:gd name="T62" fmla="*/ 30 w 99"/>
                <a:gd name="T63" fmla="*/ 22 h 98"/>
                <a:gd name="T64" fmla="*/ 49 w 99"/>
                <a:gd name="T65" fmla="*/ 22 h 98"/>
                <a:gd name="T66" fmla="*/ 49 w 99"/>
                <a:gd name="T67" fmla="*/ 22 h 98"/>
                <a:gd name="T68" fmla="*/ 20 w 99"/>
                <a:gd name="T69" fmla="*/ 19 h 98"/>
                <a:gd name="T70" fmla="*/ 20 w 99"/>
                <a:gd name="T71" fmla="*/ 19 h 98"/>
                <a:gd name="T72" fmla="*/ 7 w 99"/>
                <a:gd name="T73" fmla="*/ 49 h 98"/>
                <a:gd name="T74" fmla="*/ 20 w 99"/>
                <a:gd name="T75" fmla="*/ 79 h 98"/>
                <a:gd name="T76" fmla="*/ 50 w 99"/>
                <a:gd name="T77" fmla="*/ 92 h 98"/>
                <a:gd name="T78" fmla="*/ 80 w 99"/>
                <a:gd name="T79" fmla="*/ 79 h 98"/>
                <a:gd name="T80" fmla="*/ 92 w 99"/>
                <a:gd name="T81" fmla="*/ 49 h 98"/>
                <a:gd name="T82" fmla="*/ 80 w 99"/>
                <a:gd name="T83" fmla="*/ 19 h 98"/>
                <a:gd name="T84" fmla="*/ 50 w 99"/>
                <a:gd name="T85" fmla="*/ 6 h 98"/>
                <a:gd name="T86" fmla="*/ 20 w 99"/>
                <a:gd name="T87" fmla="*/ 19 h 98"/>
                <a:gd name="T88" fmla="*/ 85 w 99"/>
                <a:gd name="T89" fmla="*/ 84 h 98"/>
                <a:gd name="T90" fmla="*/ 85 w 99"/>
                <a:gd name="T91" fmla="*/ 84 h 98"/>
                <a:gd name="T92" fmla="*/ 50 w 99"/>
                <a:gd name="T93" fmla="*/ 98 h 98"/>
                <a:gd name="T94" fmla="*/ 15 w 99"/>
                <a:gd name="T95" fmla="*/ 84 h 98"/>
                <a:gd name="T96" fmla="*/ 0 w 99"/>
                <a:gd name="T97" fmla="*/ 49 h 98"/>
                <a:gd name="T98" fmla="*/ 15 w 99"/>
                <a:gd name="T99" fmla="*/ 14 h 98"/>
                <a:gd name="T100" fmla="*/ 50 w 99"/>
                <a:gd name="T101" fmla="*/ 0 h 98"/>
                <a:gd name="T102" fmla="*/ 85 w 99"/>
                <a:gd name="T103" fmla="*/ 14 h 98"/>
                <a:gd name="T104" fmla="*/ 99 w 99"/>
                <a:gd name="T105" fmla="*/ 49 h 98"/>
                <a:gd name="T106" fmla="*/ 85 w 99"/>
                <a:gd name="T107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98">
                  <a:moveTo>
                    <a:pt x="59" y="30"/>
                  </a:moveTo>
                  <a:lnTo>
                    <a:pt x="59" y="30"/>
                  </a:lnTo>
                  <a:cubicBezTo>
                    <a:pt x="57" y="29"/>
                    <a:pt x="53" y="28"/>
                    <a:pt x="47" y="28"/>
                  </a:cubicBezTo>
                  <a:lnTo>
                    <a:pt x="39" y="28"/>
                  </a:lnTo>
                  <a:lnTo>
                    <a:pt x="39" y="48"/>
                  </a:lnTo>
                  <a:lnTo>
                    <a:pt x="48" y="48"/>
                  </a:lnTo>
                  <a:cubicBezTo>
                    <a:pt x="52" y="48"/>
                    <a:pt x="55" y="47"/>
                    <a:pt x="57" y="46"/>
                  </a:cubicBezTo>
                  <a:cubicBezTo>
                    <a:pt x="61" y="45"/>
                    <a:pt x="63" y="42"/>
                    <a:pt x="63" y="38"/>
                  </a:cubicBezTo>
                  <a:cubicBezTo>
                    <a:pt x="63" y="34"/>
                    <a:pt x="61" y="31"/>
                    <a:pt x="59" y="30"/>
                  </a:cubicBezTo>
                  <a:close/>
                  <a:moveTo>
                    <a:pt x="49" y="22"/>
                  </a:moveTo>
                  <a:lnTo>
                    <a:pt x="49" y="22"/>
                  </a:lnTo>
                  <a:cubicBezTo>
                    <a:pt x="55" y="22"/>
                    <a:pt x="60" y="22"/>
                    <a:pt x="63" y="23"/>
                  </a:cubicBezTo>
                  <a:cubicBezTo>
                    <a:pt x="69" y="26"/>
                    <a:pt x="72" y="30"/>
                    <a:pt x="72" y="37"/>
                  </a:cubicBezTo>
                  <a:cubicBezTo>
                    <a:pt x="72" y="42"/>
                    <a:pt x="70" y="46"/>
                    <a:pt x="66" y="48"/>
                  </a:cubicBezTo>
                  <a:cubicBezTo>
                    <a:pt x="65" y="49"/>
                    <a:pt x="62" y="50"/>
                    <a:pt x="59" y="51"/>
                  </a:cubicBezTo>
                  <a:cubicBezTo>
                    <a:pt x="63" y="51"/>
                    <a:pt x="66" y="53"/>
                    <a:pt x="68" y="56"/>
                  </a:cubicBezTo>
                  <a:cubicBezTo>
                    <a:pt x="70" y="59"/>
                    <a:pt x="71" y="62"/>
                    <a:pt x="71" y="64"/>
                  </a:cubicBezTo>
                  <a:lnTo>
                    <a:pt x="71" y="68"/>
                  </a:lnTo>
                  <a:cubicBezTo>
                    <a:pt x="71" y="69"/>
                    <a:pt x="71" y="71"/>
                    <a:pt x="71" y="72"/>
                  </a:cubicBezTo>
                  <a:cubicBezTo>
                    <a:pt x="71" y="74"/>
                    <a:pt x="71" y="75"/>
                    <a:pt x="72" y="75"/>
                  </a:cubicBezTo>
                  <a:lnTo>
                    <a:pt x="72" y="76"/>
                  </a:lnTo>
                  <a:lnTo>
                    <a:pt x="63" y="76"/>
                  </a:lnTo>
                  <a:cubicBezTo>
                    <a:pt x="63" y="76"/>
                    <a:pt x="63" y="75"/>
                    <a:pt x="63" y="75"/>
                  </a:cubicBezTo>
                  <a:cubicBezTo>
                    <a:pt x="63" y="75"/>
                    <a:pt x="63" y="75"/>
                    <a:pt x="63" y="75"/>
                  </a:cubicBezTo>
                  <a:lnTo>
                    <a:pt x="62" y="73"/>
                  </a:lnTo>
                  <a:lnTo>
                    <a:pt x="62" y="69"/>
                  </a:lnTo>
                  <a:cubicBezTo>
                    <a:pt x="62" y="62"/>
                    <a:pt x="61" y="58"/>
                    <a:pt x="57" y="56"/>
                  </a:cubicBezTo>
                  <a:cubicBezTo>
                    <a:pt x="55" y="55"/>
                    <a:pt x="52" y="54"/>
                    <a:pt x="47" y="54"/>
                  </a:cubicBezTo>
                  <a:lnTo>
                    <a:pt x="39" y="54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22"/>
                  </a:lnTo>
                  <a:lnTo>
                    <a:pt x="49" y="22"/>
                  </a:lnTo>
                  <a:lnTo>
                    <a:pt x="49" y="22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cubicBezTo>
                    <a:pt x="11" y="27"/>
                    <a:pt x="7" y="37"/>
                    <a:pt x="7" y="49"/>
                  </a:cubicBezTo>
                  <a:cubicBezTo>
                    <a:pt x="7" y="61"/>
                    <a:pt x="11" y="71"/>
                    <a:pt x="20" y="79"/>
                  </a:cubicBezTo>
                  <a:cubicBezTo>
                    <a:pt x="28" y="87"/>
                    <a:pt x="38" y="92"/>
                    <a:pt x="50" y="92"/>
                  </a:cubicBezTo>
                  <a:cubicBezTo>
                    <a:pt x="61" y="92"/>
                    <a:pt x="71" y="87"/>
                    <a:pt x="80" y="79"/>
                  </a:cubicBezTo>
                  <a:cubicBezTo>
                    <a:pt x="88" y="71"/>
                    <a:pt x="92" y="61"/>
                    <a:pt x="92" y="49"/>
                  </a:cubicBezTo>
                  <a:cubicBezTo>
                    <a:pt x="92" y="37"/>
                    <a:pt x="88" y="27"/>
                    <a:pt x="80" y="19"/>
                  </a:cubicBezTo>
                  <a:cubicBezTo>
                    <a:pt x="71" y="10"/>
                    <a:pt x="61" y="6"/>
                    <a:pt x="50" y="6"/>
                  </a:cubicBezTo>
                  <a:cubicBezTo>
                    <a:pt x="38" y="6"/>
                    <a:pt x="28" y="10"/>
                    <a:pt x="20" y="19"/>
                  </a:cubicBezTo>
                  <a:close/>
                  <a:moveTo>
                    <a:pt x="85" y="84"/>
                  </a:moveTo>
                  <a:lnTo>
                    <a:pt x="85" y="84"/>
                  </a:lnTo>
                  <a:cubicBezTo>
                    <a:pt x="75" y="94"/>
                    <a:pt x="63" y="98"/>
                    <a:pt x="50" y="98"/>
                  </a:cubicBezTo>
                  <a:cubicBezTo>
                    <a:pt x="36" y="98"/>
                    <a:pt x="24" y="94"/>
                    <a:pt x="15" y="84"/>
                  </a:cubicBezTo>
                  <a:cubicBezTo>
                    <a:pt x="5" y="74"/>
                    <a:pt x="0" y="63"/>
                    <a:pt x="0" y="49"/>
                  </a:cubicBezTo>
                  <a:cubicBezTo>
                    <a:pt x="0" y="35"/>
                    <a:pt x="5" y="24"/>
                    <a:pt x="15" y="14"/>
                  </a:cubicBezTo>
                  <a:cubicBezTo>
                    <a:pt x="24" y="4"/>
                    <a:pt x="36" y="0"/>
                    <a:pt x="50" y="0"/>
                  </a:cubicBezTo>
                  <a:cubicBezTo>
                    <a:pt x="63" y="0"/>
                    <a:pt x="75" y="4"/>
                    <a:pt x="85" y="14"/>
                  </a:cubicBezTo>
                  <a:cubicBezTo>
                    <a:pt x="94" y="24"/>
                    <a:pt x="99" y="35"/>
                    <a:pt x="99" y="49"/>
                  </a:cubicBezTo>
                  <a:cubicBezTo>
                    <a:pt x="99" y="63"/>
                    <a:pt x="94" y="74"/>
                    <a:pt x="85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7772400" y="4762918"/>
            <a:ext cx="914400" cy="204717"/>
            <a:chOff x="5137" y="4139"/>
            <a:chExt cx="335" cy="75"/>
          </a:xfrm>
          <a:solidFill>
            <a:schemeClr val="accent1"/>
          </a:solidFill>
        </p:grpSpPr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5137" y="4139"/>
              <a:ext cx="324" cy="75"/>
            </a:xfrm>
            <a:custGeom>
              <a:avLst/>
              <a:gdLst>
                <a:gd name="T0" fmla="*/ 660 w 3745"/>
                <a:gd name="T1" fmla="*/ 0 h 863"/>
                <a:gd name="T2" fmla="*/ 0 w 3745"/>
                <a:gd name="T3" fmla="*/ 73 h 863"/>
                <a:gd name="T4" fmla="*/ 292 w 3745"/>
                <a:gd name="T5" fmla="*/ 804 h 863"/>
                <a:gd name="T6" fmla="*/ 399 w 3745"/>
                <a:gd name="T7" fmla="*/ 863 h 863"/>
                <a:gd name="T8" fmla="*/ 637 w 3745"/>
                <a:gd name="T9" fmla="*/ 73 h 863"/>
                <a:gd name="T10" fmla="*/ 660 w 3745"/>
                <a:gd name="T11" fmla="*/ 0 h 863"/>
                <a:gd name="T12" fmla="*/ 2673 w 3745"/>
                <a:gd name="T13" fmla="*/ 181 h 863"/>
                <a:gd name="T14" fmla="*/ 2408 w 3745"/>
                <a:gd name="T15" fmla="*/ 768 h 863"/>
                <a:gd name="T16" fmla="*/ 2522 w 3745"/>
                <a:gd name="T17" fmla="*/ 729 h 863"/>
                <a:gd name="T18" fmla="*/ 2698 w 3745"/>
                <a:gd name="T19" fmla="*/ 596 h 863"/>
                <a:gd name="T20" fmla="*/ 2590 w 3745"/>
                <a:gd name="T21" fmla="*/ 533 h 863"/>
                <a:gd name="T22" fmla="*/ 2812 w 3745"/>
                <a:gd name="T23" fmla="*/ 729 h 863"/>
                <a:gd name="T24" fmla="*/ 2941 w 3745"/>
                <a:gd name="T25" fmla="*/ 768 h 863"/>
                <a:gd name="T26" fmla="*/ 2673 w 3745"/>
                <a:gd name="T27" fmla="*/ 181 h 863"/>
                <a:gd name="T28" fmla="*/ 3529 w 3745"/>
                <a:gd name="T29" fmla="*/ 203 h 863"/>
                <a:gd name="T30" fmla="*/ 3425 w 3745"/>
                <a:gd name="T31" fmla="*/ 203 h 863"/>
                <a:gd name="T32" fmla="*/ 3252 w 3745"/>
                <a:gd name="T33" fmla="*/ 768 h 863"/>
                <a:gd name="T34" fmla="*/ 3374 w 3745"/>
                <a:gd name="T35" fmla="*/ 596 h 863"/>
                <a:gd name="T36" fmla="*/ 3483 w 3745"/>
                <a:gd name="T37" fmla="*/ 533 h 863"/>
                <a:gd name="T38" fmla="*/ 3473 w 3745"/>
                <a:gd name="T39" fmla="*/ 310 h 863"/>
                <a:gd name="T40" fmla="*/ 3695 w 3745"/>
                <a:gd name="T41" fmla="*/ 768 h 863"/>
                <a:gd name="T42" fmla="*/ 3529 w 3745"/>
                <a:gd name="T43" fmla="*/ 203 h 863"/>
                <a:gd name="T44" fmla="*/ 1655 w 3745"/>
                <a:gd name="T45" fmla="*/ 181 h 863"/>
                <a:gd name="T46" fmla="*/ 1603 w 3745"/>
                <a:gd name="T47" fmla="*/ 203 h 863"/>
                <a:gd name="T48" fmla="*/ 1247 w 3745"/>
                <a:gd name="T49" fmla="*/ 515 h 863"/>
                <a:gd name="T50" fmla="*/ 1374 w 3745"/>
                <a:gd name="T51" fmla="*/ 336 h 863"/>
                <a:gd name="T52" fmla="*/ 969 w 3745"/>
                <a:gd name="T53" fmla="*/ 189 h 863"/>
                <a:gd name="T54" fmla="*/ 737 w 3745"/>
                <a:gd name="T55" fmla="*/ 704 h 863"/>
                <a:gd name="T56" fmla="*/ 625 w 3745"/>
                <a:gd name="T57" fmla="*/ 488 h 863"/>
                <a:gd name="T58" fmla="*/ 816 w 3745"/>
                <a:gd name="T59" fmla="*/ 424 h 863"/>
                <a:gd name="T60" fmla="*/ 625 w 3745"/>
                <a:gd name="T61" fmla="*/ 253 h 863"/>
                <a:gd name="T62" fmla="*/ 897 w 3745"/>
                <a:gd name="T63" fmla="*/ 189 h 863"/>
                <a:gd name="T64" fmla="*/ 520 w 3745"/>
                <a:gd name="T65" fmla="*/ 590 h 863"/>
                <a:gd name="T66" fmla="*/ 1074 w 3745"/>
                <a:gd name="T67" fmla="*/ 766 h 863"/>
                <a:gd name="T68" fmla="*/ 1149 w 3745"/>
                <a:gd name="T69" fmla="*/ 253 h 863"/>
                <a:gd name="T70" fmla="*/ 1271 w 3745"/>
                <a:gd name="T71" fmla="*/ 387 h 863"/>
                <a:gd name="T72" fmla="*/ 1110 w 3745"/>
                <a:gd name="T73" fmla="*/ 461 h 863"/>
                <a:gd name="T74" fmla="*/ 1338 w 3745"/>
                <a:gd name="T75" fmla="*/ 768 h 863"/>
                <a:gd name="T76" fmla="*/ 1505 w 3745"/>
                <a:gd name="T77" fmla="*/ 729 h 863"/>
                <a:gd name="T78" fmla="*/ 1680 w 3745"/>
                <a:gd name="T79" fmla="*/ 596 h 863"/>
                <a:gd name="T80" fmla="*/ 1573 w 3745"/>
                <a:gd name="T81" fmla="*/ 533 h 863"/>
                <a:gd name="T82" fmla="*/ 1795 w 3745"/>
                <a:gd name="T83" fmla="*/ 729 h 863"/>
                <a:gd name="T84" fmla="*/ 1923 w 3745"/>
                <a:gd name="T85" fmla="*/ 768 h 863"/>
                <a:gd name="T86" fmla="*/ 1655 w 3745"/>
                <a:gd name="T87" fmla="*/ 181 h 863"/>
                <a:gd name="T88" fmla="*/ 2304 w 3745"/>
                <a:gd name="T89" fmla="*/ 530 h 863"/>
                <a:gd name="T90" fmla="*/ 2068 w 3745"/>
                <a:gd name="T91" fmla="*/ 704 h 863"/>
                <a:gd name="T92" fmla="*/ 2159 w 3745"/>
                <a:gd name="T93" fmla="*/ 253 h 863"/>
                <a:gd name="T94" fmla="*/ 2304 w 3745"/>
                <a:gd name="T95" fmla="*/ 530 h 863"/>
                <a:gd name="T96" fmla="*/ 2409 w 3745"/>
                <a:gd name="T97" fmla="*/ 432 h 863"/>
                <a:gd name="T98" fmla="*/ 2159 w 3745"/>
                <a:gd name="T99" fmla="*/ 189 h 863"/>
                <a:gd name="T100" fmla="*/ 1963 w 3745"/>
                <a:gd name="T101" fmla="*/ 709 h 863"/>
                <a:gd name="T102" fmla="*/ 2159 w 3745"/>
                <a:gd name="T103" fmla="*/ 768 h 863"/>
                <a:gd name="T104" fmla="*/ 2409 w 3745"/>
                <a:gd name="T105" fmla="*/ 530 h 863"/>
                <a:gd name="T106" fmla="*/ 2409 w 3745"/>
                <a:gd name="T107" fmla="*/ 432 h 863"/>
                <a:gd name="T108" fmla="*/ 3332 w 3745"/>
                <a:gd name="T109" fmla="*/ 190 h 863"/>
                <a:gd name="T110" fmla="*/ 2831 w 3745"/>
                <a:gd name="T111" fmla="*/ 254 h 863"/>
                <a:gd name="T112" fmla="*/ 3028 w 3745"/>
                <a:gd name="T113" fmla="*/ 710 h 863"/>
                <a:gd name="T114" fmla="*/ 3135 w 3745"/>
                <a:gd name="T115" fmla="*/ 768 h 863"/>
                <a:gd name="T116" fmla="*/ 3313 w 3745"/>
                <a:gd name="T117" fmla="*/ 254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45" h="863">
                  <a:moveTo>
                    <a:pt x="660" y="0"/>
                  </a:moveTo>
                  <a:lnTo>
                    <a:pt x="660" y="0"/>
                  </a:lnTo>
                  <a:lnTo>
                    <a:pt x="22" y="0"/>
                  </a:lnTo>
                  <a:lnTo>
                    <a:pt x="0" y="73"/>
                  </a:lnTo>
                  <a:lnTo>
                    <a:pt x="292" y="73"/>
                  </a:lnTo>
                  <a:lnTo>
                    <a:pt x="292" y="804"/>
                  </a:lnTo>
                  <a:cubicBezTo>
                    <a:pt x="292" y="843"/>
                    <a:pt x="316" y="863"/>
                    <a:pt x="360" y="863"/>
                  </a:cubicBezTo>
                  <a:lnTo>
                    <a:pt x="399" y="863"/>
                  </a:lnTo>
                  <a:lnTo>
                    <a:pt x="399" y="73"/>
                  </a:lnTo>
                  <a:lnTo>
                    <a:pt x="637" y="73"/>
                  </a:lnTo>
                  <a:lnTo>
                    <a:pt x="660" y="0"/>
                  </a:lnTo>
                  <a:lnTo>
                    <a:pt x="660" y="0"/>
                  </a:lnTo>
                  <a:close/>
                  <a:moveTo>
                    <a:pt x="2673" y="181"/>
                  </a:moveTo>
                  <a:lnTo>
                    <a:pt x="2673" y="181"/>
                  </a:lnTo>
                  <a:cubicBezTo>
                    <a:pt x="2647" y="181"/>
                    <a:pt x="2626" y="190"/>
                    <a:pt x="2621" y="203"/>
                  </a:cubicBezTo>
                  <a:lnTo>
                    <a:pt x="2408" y="768"/>
                  </a:lnTo>
                  <a:lnTo>
                    <a:pt x="2448" y="768"/>
                  </a:lnTo>
                  <a:cubicBezTo>
                    <a:pt x="2491" y="768"/>
                    <a:pt x="2509" y="764"/>
                    <a:pt x="2522" y="729"/>
                  </a:cubicBezTo>
                  <a:lnTo>
                    <a:pt x="2570" y="596"/>
                  </a:lnTo>
                  <a:lnTo>
                    <a:pt x="2698" y="596"/>
                  </a:lnTo>
                  <a:lnTo>
                    <a:pt x="2679" y="533"/>
                  </a:lnTo>
                  <a:lnTo>
                    <a:pt x="2590" y="533"/>
                  </a:lnTo>
                  <a:lnTo>
                    <a:pt x="2669" y="310"/>
                  </a:lnTo>
                  <a:lnTo>
                    <a:pt x="2812" y="729"/>
                  </a:lnTo>
                  <a:cubicBezTo>
                    <a:pt x="2824" y="764"/>
                    <a:pt x="2845" y="768"/>
                    <a:pt x="2891" y="768"/>
                  </a:cubicBezTo>
                  <a:lnTo>
                    <a:pt x="2941" y="768"/>
                  </a:lnTo>
                  <a:lnTo>
                    <a:pt x="2725" y="203"/>
                  </a:lnTo>
                  <a:cubicBezTo>
                    <a:pt x="2720" y="190"/>
                    <a:pt x="2697" y="181"/>
                    <a:pt x="2673" y="181"/>
                  </a:cubicBezTo>
                  <a:close/>
                  <a:moveTo>
                    <a:pt x="3529" y="203"/>
                  </a:moveTo>
                  <a:lnTo>
                    <a:pt x="3529" y="203"/>
                  </a:lnTo>
                  <a:cubicBezTo>
                    <a:pt x="3524" y="190"/>
                    <a:pt x="3501" y="181"/>
                    <a:pt x="3477" y="181"/>
                  </a:cubicBezTo>
                  <a:cubicBezTo>
                    <a:pt x="3451" y="181"/>
                    <a:pt x="3430" y="190"/>
                    <a:pt x="3425" y="203"/>
                  </a:cubicBezTo>
                  <a:lnTo>
                    <a:pt x="3212" y="768"/>
                  </a:lnTo>
                  <a:lnTo>
                    <a:pt x="3252" y="768"/>
                  </a:lnTo>
                  <a:cubicBezTo>
                    <a:pt x="3294" y="768"/>
                    <a:pt x="3313" y="764"/>
                    <a:pt x="3326" y="729"/>
                  </a:cubicBezTo>
                  <a:lnTo>
                    <a:pt x="3374" y="596"/>
                  </a:lnTo>
                  <a:lnTo>
                    <a:pt x="3502" y="596"/>
                  </a:lnTo>
                  <a:lnTo>
                    <a:pt x="3483" y="533"/>
                  </a:lnTo>
                  <a:lnTo>
                    <a:pt x="3394" y="533"/>
                  </a:lnTo>
                  <a:lnTo>
                    <a:pt x="3473" y="310"/>
                  </a:lnTo>
                  <a:lnTo>
                    <a:pt x="3616" y="729"/>
                  </a:lnTo>
                  <a:cubicBezTo>
                    <a:pt x="3628" y="764"/>
                    <a:pt x="3649" y="768"/>
                    <a:pt x="3695" y="768"/>
                  </a:cubicBezTo>
                  <a:lnTo>
                    <a:pt x="3745" y="768"/>
                  </a:lnTo>
                  <a:lnTo>
                    <a:pt x="3529" y="203"/>
                  </a:lnTo>
                  <a:lnTo>
                    <a:pt x="3529" y="203"/>
                  </a:lnTo>
                  <a:close/>
                  <a:moveTo>
                    <a:pt x="1655" y="181"/>
                  </a:moveTo>
                  <a:lnTo>
                    <a:pt x="1655" y="181"/>
                  </a:lnTo>
                  <a:cubicBezTo>
                    <a:pt x="1630" y="181"/>
                    <a:pt x="1608" y="190"/>
                    <a:pt x="1603" y="203"/>
                  </a:cubicBezTo>
                  <a:lnTo>
                    <a:pt x="1399" y="746"/>
                  </a:lnTo>
                  <a:lnTo>
                    <a:pt x="1247" y="515"/>
                  </a:lnTo>
                  <a:cubicBezTo>
                    <a:pt x="1327" y="501"/>
                    <a:pt x="1374" y="459"/>
                    <a:pt x="1374" y="387"/>
                  </a:cubicBezTo>
                  <a:lnTo>
                    <a:pt x="1374" y="336"/>
                  </a:lnTo>
                  <a:cubicBezTo>
                    <a:pt x="1374" y="232"/>
                    <a:pt x="1277" y="189"/>
                    <a:pt x="1149" y="189"/>
                  </a:cubicBezTo>
                  <a:lnTo>
                    <a:pt x="969" y="189"/>
                  </a:lnTo>
                  <a:lnTo>
                    <a:pt x="969" y="704"/>
                  </a:lnTo>
                  <a:lnTo>
                    <a:pt x="737" y="704"/>
                  </a:lnTo>
                  <a:cubicBezTo>
                    <a:pt x="646" y="704"/>
                    <a:pt x="625" y="684"/>
                    <a:pt x="625" y="590"/>
                  </a:cubicBezTo>
                  <a:lnTo>
                    <a:pt x="625" y="488"/>
                  </a:lnTo>
                  <a:lnTo>
                    <a:pt x="797" y="488"/>
                  </a:lnTo>
                  <a:lnTo>
                    <a:pt x="816" y="424"/>
                  </a:lnTo>
                  <a:lnTo>
                    <a:pt x="625" y="424"/>
                  </a:lnTo>
                  <a:lnTo>
                    <a:pt x="625" y="253"/>
                  </a:lnTo>
                  <a:lnTo>
                    <a:pt x="878" y="253"/>
                  </a:lnTo>
                  <a:lnTo>
                    <a:pt x="897" y="189"/>
                  </a:lnTo>
                  <a:lnTo>
                    <a:pt x="520" y="189"/>
                  </a:lnTo>
                  <a:lnTo>
                    <a:pt x="520" y="590"/>
                  </a:lnTo>
                  <a:cubicBezTo>
                    <a:pt x="520" y="724"/>
                    <a:pt x="552" y="768"/>
                    <a:pt x="735" y="768"/>
                  </a:cubicBezTo>
                  <a:lnTo>
                    <a:pt x="1074" y="766"/>
                  </a:lnTo>
                  <a:lnTo>
                    <a:pt x="1074" y="253"/>
                  </a:lnTo>
                  <a:lnTo>
                    <a:pt x="1149" y="253"/>
                  </a:lnTo>
                  <a:cubicBezTo>
                    <a:pt x="1230" y="253"/>
                    <a:pt x="1271" y="282"/>
                    <a:pt x="1271" y="337"/>
                  </a:cubicBezTo>
                  <a:lnTo>
                    <a:pt x="1271" y="387"/>
                  </a:lnTo>
                  <a:cubicBezTo>
                    <a:pt x="1271" y="443"/>
                    <a:pt x="1220" y="461"/>
                    <a:pt x="1157" y="461"/>
                  </a:cubicBezTo>
                  <a:lnTo>
                    <a:pt x="1110" y="461"/>
                  </a:lnTo>
                  <a:lnTo>
                    <a:pt x="1269" y="733"/>
                  </a:lnTo>
                  <a:cubicBezTo>
                    <a:pt x="1287" y="765"/>
                    <a:pt x="1296" y="768"/>
                    <a:pt x="1338" y="768"/>
                  </a:cubicBezTo>
                  <a:lnTo>
                    <a:pt x="1430" y="768"/>
                  </a:lnTo>
                  <a:cubicBezTo>
                    <a:pt x="1473" y="768"/>
                    <a:pt x="1492" y="764"/>
                    <a:pt x="1505" y="729"/>
                  </a:cubicBezTo>
                  <a:lnTo>
                    <a:pt x="1552" y="596"/>
                  </a:lnTo>
                  <a:lnTo>
                    <a:pt x="1680" y="596"/>
                  </a:lnTo>
                  <a:lnTo>
                    <a:pt x="1661" y="533"/>
                  </a:lnTo>
                  <a:lnTo>
                    <a:pt x="1573" y="533"/>
                  </a:lnTo>
                  <a:lnTo>
                    <a:pt x="1652" y="310"/>
                  </a:lnTo>
                  <a:lnTo>
                    <a:pt x="1795" y="729"/>
                  </a:lnTo>
                  <a:cubicBezTo>
                    <a:pt x="1807" y="764"/>
                    <a:pt x="1827" y="768"/>
                    <a:pt x="1873" y="768"/>
                  </a:cubicBezTo>
                  <a:lnTo>
                    <a:pt x="1923" y="768"/>
                  </a:lnTo>
                  <a:lnTo>
                    <a:pt x="1707" y="203"/>
                  </a:lnTo>
                  <a:cubicBezTo>
                    <a:pt x="1702" y="190"/>
                    <a:pt x="1679" y="181"/>
                    <a:pt x="1655" y="181"/>
                  </a:cubicBezTo>
                  <a:close/>
                  <a:moveTo>
                    <a:pt x="2304" y="530"/>
                  </a:moveTo>
                  <a:lnTo>
                    <a:pt x="2304" y="530"/>
                  </a:lnTo>
                  <a:cubicBezTo>
                    <a:pt x="2304" y="647"/>
                    <a:pt x="2266" y="704"/>
                    <a:pt x="2162" y="704"/>
                  </a:cubicBezTo>
                  <a:lnTo>
                    <a:pt x="2068" y="704"/>
                  </a:lnTo>
                  <a:lnTo>
                    <a:pt x="2068" y="253"/>
                  </a:lnTo>
                  <a:lnTo>
                    <a:pt x="2159" y="253"/>
                  </a:lnTo>
                  <a:cubicBezTo>
                    <a:pt x="2266" y="253"/>
                    <a:pt x="2304" y="316"/>
                    <a:pt x="2304" y="433"/>
                  </a:cubicBezTo>
                  <a:lnTo>
                    <a:pt x="2304" y="530"/>
                  </a:lnTo>
                  <a:lnTo>
                    <a:pt x="2304" y="530"/>
                  </a:lnTo>
                  <a:close/>
                  <a:moveTo>
                    <a:pt x="2409" y="432"/>
                  </a:moveTo>
                  <a:lnTo>
                    <a:pt x="2409" y="432"/>
                  </a:lnTo>
                  <a:cubicBezTo>
                    <a:pt x="2409" y="270"/>
                    <a:pt x="2326" y="189"/>
                    <a:pt x="2159" y="189"/>
                  </a:cubicBezTo>
                  <a:lnTo>
                    <a:pt x="1963" y="189"/>
                  </a:lnTo>
                  <a:lnTo>
                    <a:pt x="1963" y="709"/>
                  </a:lnTo>
                  <a:cubicBezTo>
                    <a:pt x="1963" y="748"/>
                    <a:pt x="1984" y="768"/>
                    <a:pt x="2029" y="768"/>
                  </a:cubicBezTo>
                  <a:lnTo>
                    <a:pt x="2159" y="768"/>
                  </a:lnTo>
                  <a:lnTo>
                    <a:pt x="2180" y="767"/>
                  </a:lnTo>
                  <a:cubicBezTo>
                    <a:pt x="2337" y="761"/>
                    <a:pt x="2409" y="693"/>
                    <a:pt x="2409" y="530"/>
                  </a:cubicBezTo>
                  <a:lnTo>
                    <a:pt x="2409" y="432"/>
                  </a:lnTo>
                  <a:lnTo>
                    <a:pt x="2409" y="432"/>
                  </a:lnTo>
                  <a:close/>
                  <a:moveTo>
                    <a:pt x="3332" y="190"/>
                  </a:moveTo>
                  <a:lnTo>
                    <a:pt x="3332" y="190"/>
                  </a:lnTo>
                  <a:lnTo>
                    <a:pt x="2851" y="190"/>
                  </a:lnTo>
                  <a:lnTo>
                    <a:pt x="2831" y="254"/>
                  </a:lnTo>
                  <a:lnTo>
                    <a:pt x="3028" y="254"/>
                  </a:lnTo>
                  <a:lnTo>
                    <a:pt x="3028" y="710"/>
                  </a:lnTo>
                  <a:cubicBezTo>
                    <a:pt x="3028" y="749"/>
                    <a:pt x="3052" y="768"/>
                    <a:pt x="3096" y="768"/>
                  </a:cubicBezTo>
                  <a:lnTo>
                    <a:pt x="3135" y="768"/>
                  </a:lnTo>
                  <a:lnTo>
                    <a:pt x="3135" y="254"/>
                  </a:lnTo>
                  <a:lnTo>
                    <a:pt x="3313" y="254"/>
                  </a:lnTo>
                  <a:lnTo>
                    <a:pt x="3332" y="1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5464" y="4197"/>
              <a:ext cx="8" cy="9"/>
            </a:xfrm>
            <a:custGeom>
              <a:avLst/>
              <a:gdLst>
                <a:gd name="T0" fmla="*/ 59 w 99"/>
                <a:gd name="T1" fmla="*/ 30 h 98"/>
                <a:gd name="T2" fmla="*/ 59 w 99"/>
                <a:gd name="T3" fmla="*/ 30 h 98"/>
                <a:gd name="T4" fmla="*/ 47 w 99"/>
                <a:gd name="T5" fmla="*/ 28 h 98"/>
                <a:gd name="T6" fmla="*/ 39 w 99"/>
                <a:gd name="T7" fmla="*/ 28 h 98"/>
                <a:gd name="T8" fmla="*/ 39 w 99"/>
                <a:gd name="T9" fmla="*/ 48 h 98"/>
                <a:gd name="T10" fmla="*/ 48 w 99"/>
                <a:gd name="T11" fmla="*/ 48 h 98"/>
                <a:gd name="T12" fmla="*/ 57 w 99"/>
                <a:gd name="T13" fmla="*/ 46 h 98"/>
                <a:gd name="T14" fmla="*/ 63 w 99"/>
                <a:gd name="T15" fmla="*/ 38 h 98"/>
                <a:gd name="T16" fmla="*/ 59 w 99"/>
                <a:gd name="T17" fmla="*/ 30 h 98"/>
                <a:gd name="T18" fmla="*/ 49 w 99"/>
                <a:gd name="T19" fmla="*/ 22 h 98"/>
                <a:gd name="T20" fmla="*/ 49 w 99"/>
                <a:gd name="T21" fmla="*/ 22 h 98"/>
                <a:gd name="T22" fmla="*/ 63 w 99"/>
                <a:gd name="T23" fmla="*/ 23 h 98"/>
                <a:gd name="T24" fmla="*/ 72 w 99"/>
                <a:gd name="T25" fmla="*/ 37 h 98"/>
                <a:gd name="T26" fmla="*/ 66 w 99"/>
                <a:gd name="T27" fmla="*/ 48 h 98"/>
                <a:gd name="T28" fmla="*/ 59 w 99"/>
                <a:gd name="T29" fmla="*/ 51 h 98"/>
                <a:gd name="T30" fmla="*/ 68 w 99"/>
                <a:gd name="T31" fmla="*/ 56 h 98"/>
                <a:gd name="T32" fmla="*/ 71 w 99"/>
                <a:gd name="T33" fmla="*/ 64 h 98"/>
                <a:gd name="T34" fmla="*/ 71 w 99"/>
                <a:gd name="T35" fmla="*/ 68 h 98"/>
                <a:gd name="T36" fmla="*/ 71 w 99"/>
                <a:gd name="T37" fmla="*/ 72 h 98"/>
                <a:gd name="T38" fmla="*/ 72 w 99"/>
                <a:gd name="T39" fmla="*/ 75 h 98"/>
                <a:gd name="T40" fmla="*/ 72 w 99"/>
                <a:gd name="T41" fmla="*/ 76 h 98"/>
                <a:gd name="T42" fmla="*/ 63 w 99"/>
                <a:gd name="T43" fmla="*/ 76 h 98"/>
                <a:gd name="T44" fmla="*/ 63 w 99"/>
                <a:gd name="T45" fmla="*/ 75 h 98"/>
                <a:gd name="T46" fmla="*/ 63 w 99"/>
                <a:gd name="T47" fmla="*/ 75 h 98"/>
                <a:gd name="T48" fmla="*/ 62 w 99"/>
                <a:gd name="T49" fmla="*/ 73 h 98"/>
                <a:gd name="T50" fmla="*/ 62 w 99"/>
                <a:gd name="T51" fmla="*/ 69 h 98"/>
                <a:gd name="T52" fmla="*/ 57 w 99"/>
                <a:gd name="T53" fmla="*/ 56 h 98"/>
                <a:gd name="T54" fmla="*/ 47 w 99"/>
                <a:gd name="T55" fmla="*/ 54 h 98"/>
                <a:gd name="T56" fmla="*/ 39 w 99"/>
                <a:gd name="T57" fmla="*/ 54 h 98"/>
                <a:gd name="T58" fmla="*/ 39 w 99"/>
                <a:gd name="T59" fmla="*/ 76 h 98"/>
                <a:gd name="T60" fmla="*/ 30 w 99"/>
                <a:gd name="T61" fmla="*/ 76 h 98"/>
                <a:gd name="T62" fmla="*/ 30 w 99"/>
                <a:gd name="T63" fmla="*/ 22 h 98"/>
                <a:gd name="T64" fmla="*/ 49 w 99"/>
                <a:gd name="T65" fmla="*/ 22 h 98"/>
                <a:gd name="T66" fmla="*/ 49 w 99"/>
                <a:gd name="T67" fmla="*/ 22 h 98"/>
                <a:gd name="T68" fmla="*/ 20 w 99"/>
                <a:gd name="T69" fmla="*/ 19 h 98"/>
                <a:gd name="T70" fmla="*/ 20 w 99"/>
                <a:gd name="T71" fmla="*/ 19 h 98"/>
                <a:gd name="T72" fmla="*/ 7 w 99"/>
                <a:gd name="T73" fmla="*/ 49 h 98"/>
                <a:gd name="T74" fmla="*/ 20 w 99"/>
                <a:gd name="T75" fmla="*/ 79 h 98"/>
                <a:gd name="T76" fmla="*/ 50 w 99"/>
                <a:gd name="T77" fmla="*/ 92 h 98"/>
                <a:gd name="T78" fmla="*/ 80 w 99"/>
                <a:gd name="T79" fmla="*/ 79 h 98"/>
                <a:gd name="T80" fmla="*/ 92 w 99"/>
                <a:gd name="T81" fmla="*/ 49 h 98"/>
                <a:gd name="T82" fmla="*/ 80 w 99"/>
                <a:gd name="T83" fmla="*/ 19 h 98"/>
                <a:gd name="T84" fmla="*/ 50 w 99"/>
                <a:gd name="T85" fmla="*/ 6 h 98"/>
                <a:gd name="T86" fmla="*/ 20 w 99"/>
                <a:gd name="T87" fmla="*/ 19 h 98"/>
                <a:gd name="T88" fmla="*/ 85 w 99"/>
                <a:gd name="T89" fmla="*/ 84 h 98"/>
                <a:gd name="T90" fmla="*/ 85 w 99"/>
                <a:gd name="T91" fmla="*/ 84 h 98"/>
                <a:gd name="T92" fmla="*/ 50 w 99"/>
                <a:gd name="T93" fmla="*/ 98 h 98"/>
                <a:gd name="T94" fmla="*/ 15 w 99"/>
                <a:gd name="T95" fmla="*/ 84 h 98"/>
                <a:gd name="T96" fmla="*/ 0 w 99"/>
                <a:gd name="T97" fmla="*/ 49 h 98"/>
                <a:gd name="T98" fmla="*/ 15 w 99"/>
                <a:gd name="T99" fmla="*/ 14 h 98"/>
                <a:gd name="T100" fmla="*/ 50 w 99"/>
                <a:gd name="T101" fmla="*/ 0 h 98"/>
                <a:gd name="T102" fmla="*/ 85 w 99"/>
                <a:gd name="T103" fmla="*/ 14 h 98"/>
                <a:gd name="T104" fmla="*/ 99 w 99"/>
                <a:gd name="T105" fmla="*/ 49 h 98"/>
                <a:gd name="T106" fmla="*/ 85 w 99"/>
                <a:gd name="T107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98">
                  <a:moveTo>
                    <a:pt x="59" y="30"/>
                  </a:moveTo>
                  <a:lnTo>
                    <a:pt x="59" y="30"/>
                  </a:lnTo>
                  <a:cubicBezTo>
                    <a:pt x="57" y="29"/>
                    <a:pt x="53" y="28"/>
                    <a:pt x="47" y="28"/>
                  </a:cubicBezTo>
                  <a:lnTo>
                    <a:pt x="39" y="28"/>
                  </a:lnTo>
                  <a:lnTo>
                    <a:pt x="39" y="48"/>
                  </a:lnTo>
                  <a:lnTo>
                    <a:pt x="48" y="48"/>
                  </a:lnTo>
                  <a:cubicBezTo>
                    <a:pt x="52" y="48"/>
                    <a:pt x="55" y="47"/>
                    <a:pt x="57" y="46"/>
                  </a:cubicBezTo>
                  <a:cubicBezTo>
                    <a:pt x="61" y="45"/>
                    <a:pt x="63" y="42"/>
                    <a:pt x="63" y="38"/>
                  </a:cubicBezTo>
                  <a:cubicBezTo>
                    <a:pt x="63" y="34"/>
                    <a:pt x="61" y="31"/>
                    <a:pt x="59" y="30"/>
                  </a:cubicBezTo>
                  <a:close/>
                  <a:moveTo>
                    <a:pt x="49" y="22"/>
                  </a:moveTo>
                  <a:lnTo>
                    <a:pt x="49" y="22"/>
                  </a:lnTo>
                  <a:cubicBezTo>
                    <a:pt x="55" y="22"/>
                    <a:pt x="60" y="22"/>
                    <a:pt x="63" y="23"/>
                  </a:cubicBezTo>
                  <a:cubicBezTo>
                    <a:pt x="69" y="26"/>
                    <a:pt x="72" y="30"/>
                    <a:pt x="72" y="37"/>
                  </a:cubicBezTo>
                  <a:cubicBezTo>
                    <a:pt x="72" y="42"/>
                    <a:pt x="70" y="46"/>
                    <a:pt x="66" y="48"/>
                  </a:cubicBezTo>
                  <a:cubicBezTo>
                    <a:pt x="65" y="49"/>
                    <a:pt x="62" y="50"/>
                    <a:pt x="59" y="51"/>
                  </a:cubicBezTo>
                  <a:cubicBezTo>
                    <a:pt x="63" y="51"/>
                    <a:pt x="66" y="53"/>
                    <a:pt x="68" y="56"/>
                  </a:cubicBezTo>
                  <a:cubicBezTo>
                    <a:pt x="70" y="59"/>
                    <a:pt x="71" y="62"/>
                    <a:pt x="71" y="64"/>
                  </a:cubicBezTo>
                  <a:lnTo>
                    <a:pt x="71" y="68"/>
                  </a:lnTo>
                  <a:cubicBezTo>
                    <a:pt x="71" y="69"/>
                    <a:pt x="71" y="71"/>
                    <a:pt x="71" y="72"/>
                  </a:cubicBezTo>
                  <a:cubicBezTo>
                    <a:pt x="71" y="74"/>
                    <a:pt x="71" y="75"/>
                    <a:pt x="72" y="75"/>
                  </a:cubicBezTo>
                  <a:lnTo>
                    <a:pt x="72" y="76"/>
                  </a:lnTo>
                  <a:lnTo>
                    <a:pt x="63" y="76"/>
                  </a:lnTo>
                  <a:cubicBezTo>
                    <a:pt x="63" y="76"/>
                    <a:pt x="63" y="75"/>
                    <a:pt x="63" y="75"/>
                  </a:cubicBezTo>
                  <a:cubicBezTo>
                    <a:pt x="63" y="75"/>
                    <a:pt x="63" y="75"/>
                    <a:pt x="63" y="75"/>
                  </a:cubicBezTo>
                  <a:lnTo>
                    <a:pt x="62" y="73"/>
                  </a:lnTo>
                  <a:lnTo>
                    <a:pt x="62" y="69"/>
                  </a:lnTo>
                  <a:cubicBezTo>
                    <a:pt x="62" y="62"/>
                    <a:pt x="61" y="58"/>
                    <a:pt x="57" y="56"/>
                  </a:cubicBezTo>
                  <a:cubicBezTo>
                    <a:pt x="55" y="55"/>
                    <a:pt x="52" y="54"/>
                    <a:pt x="47" y="54"/>
                  </a:cubicBezTo>
                  <a:lnTo>
                    <a:pt x="39" y="54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22"/>
                  </a:lnTo>
                  <a:lnTo>
                    <a:pt x="49" y="22"/>
                  </a:lnTo>
                  <a:lnTo>
                    <a:pt x="49" y="22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cubicBezTo>
                    <a:pt x="11" y="27"/>
                    <a:pt x="7" y="37"/>
                    <a:pt x="7" y="49"/>
                  </a:cubicBezTo>
                  <a:cubicBezTo>
                    <a:pt x="7" y="61"/>
                    <a:pt x="11" y="71"/>
                    <a:pt x="20" y="79"/>
                  </a:cubicBezTo>
                  <a:cubicBezTo>
                    <a:pt x="28" y="87"/>
                    <a:pt x="38" y="92"/>
                    <a:pt x="50" y="92"/>
                  </a:cubicBezTo>
                  <a:cubicBezTo>
                    <a:pt x="61" y="92"/>
                    <a:pt x="71" y="87"/>
                    <a:pt x="80" y="79"/>
                  </a:cubicBezTo>
                  <a:cubicBezTo>
                    <a:pt x="88" y="71"/>
                    <a:pt x="92" y="61"/>
                    <a:pt x="92" y="49"/>
                  </a:cubicBezTo>
                  <a:cubicBezTo>
                    <a:pt x="92" y="37"/>
                    <a:pt x="88" y="27"/>
                    <a:pt x="80" y="19"/>
                  </a:cubicBezTo>
                  <a:cubicBezTo>
                    <a:pt x="71" y="10"/>
                    <a:pt x="61" y="6"/>
                    <a:pt x="50" y="6"/>
                  </a:cubicBezTo>
                  <a:cubicBezTo>
                    <a:pt x="38" y="6"/>
                    <a:pt x="28" y="10"/>
                    <a:pt x="20" y="19"/>
                  </a:cubicBezTo>
                  <a:close/>
                  <a:moveTo>
                    <a:pt x="85" y="84"/>
                  </a:moveTo>
                  <a:lnTo>
                    <a:pt x="85" y="84"/>
                  </a:lnTo>
                  <a:cubicBezTo>
                    <a:pt x="75" y="94"/>
                    <a:pt x="63" y="98"/>
                    <a:pt x="50" y="98"/>
                  </a:cubicBezTo>
                  <a:cubicBezTo>
                    <a:pt x="36" y="98"/>
                    <a:pt x="24" y="94"/>
                    <a:pt x="15" y="84"/>
                  </a:cubicBezTo>
                  <a:cubicBezTo>
                    <a:pt x="5" y="74"/>
                    <a:pt x="0" y="63"/>
                    <a:pt x="0" y="49"/>
                  </a:cubicBezTo>
                  <a:cubicBezTo>
                    <a:pt x="0" y="35"/>
                    <a:pt x="5" y="24"/>
                    <a:pt x="15" y="14"/>
                  </a:cubicBezTo>
                  <a:cubicBezTo>
                    <a:pt x="24" y="4"/>
                    <a:pt x="36" y="0"/>
                    <a:pt x="50" y="0"/>
                  </a:cubicBezTo>
                  <a:cubicBezTo>
                    <a:pt x="63" y="0"/>
                    <a:pt x="75" y="4"/>
                    <a:pt x="85" y="14"/>
                  </a:cubicBezTo>
                  <a:cubicBezTo>
                    <a:pt x="94" y="24"/>
                    <a:pt x="99" y="35"/>
                    <a:pt x="99" y="49"/>
                  </a:cubicBezTo>
                  <a:cubicBezTo>
                    <a:pt x="99" y="63"/>
                    <a:pt x="94" y="74"/>
                    <a:pt x="85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34504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Right We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57200" y="1254125"/>
            <a:ext cx="2438400" cy="321001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 bwMode="gray">
          <a:xfrm>
            <a:off x="3352800" y="1267716"/>
            <a:ext cx="5334000" cy="3397250"/>
          </a:xfrm>
        </p:spPr>
        <p:txBody>
          <a:bodyPr>
            <a:noAutofit/>
          </a:bodyPr>
          <a:lstStyle>
            <a:lvl1pPr>
              <a:defRPr sz="1800"/>
            </a:lvl1pPr>
            <a:lvl2pPr marL="515938" indent="-230188">
              <a:defRPr sz="1600"/>
            </a:lvl2pPr>
            <a:lvl3pPr marL="742950" indent="-227013">
              <a:defRPr sz="1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137055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44525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0038"/>
            <a:ext cx="8229600" cy="7190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7200" y="731520"/>
            <a:ext cx="8220220" cy="307571"/>
          </a:xfrm>
        </p:spPr>
        <p:txBody>
          <a:bodyPr/>
          <a:lstStyle>
            <a:lvl1pPr marL="0" indent="0">
              <a:buNone/>
              <a:defRPr sz="1600">
                <a:solidFill>
                  <a:srgbClr val="5F606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067709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249238" y="1112498"/>
            <a:ext cx="8655050" cy="3567112"/>
            <a:chOff x="249238" y="1919288"/>
            <a:chExt cx="8655050" cy="3567112"/>
          </a:xfrm>
        </p:grpSpPr>
        <p:sp>
          <p:nvSpPr>
            <p:cNvPr id="7" name="Oval 122"/>
            <p:cNvSpPr>
              <a:spLocks noChangeArrowheads="1"/>
            </p:cNvSpPr>
            <p:nvPr/>
          </p:nvSpPr>
          <p:spPr bwMode="auto">
            <a:xfrm>
              <a:off x="249238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123"/>
            <p:cNvSpPr>
              <a:spLocks noChangeArrowheads="1"/>
            </p:cNvSpPr>
            <p:nvPr/>
          </p:nvSpPr>
          <p:spPr bwMode="auto">
            <a:xfrm>
              <a:off x="638176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124"/>
            <p:cNvSpPr>
              <a:spLocks noChangeArrowheads="1"/>
            </p:cNvSpPr>
            <p:nvPr/>
          </p:nvSpPr>
          <p:spPr bwMode="auto">
            <a:xfrm>
              <a:off x="1042540" y="1933378"/>
              <a:ext cx="59635" cy="607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25"/>
            <p:cNvSpPr>
              <a:spLocks noChangeArrowheads="1"/>
            </p:cNvSpPr>
            <p:nvPr/>
          </p:nvSpPr>
          <p:spPr bwMode="auto">
            <a:xfrm>
              <a:off x="1417638" y="1919288"/>
              <a:ext cx="87313" cy="889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26"/>
            <p:cNvSpPr>
              <a:spLocks noChangeArrowheads="1"/>
            </p:cNvSpPr>
            <p:nvPr/>
          </p:nvSpPr>
          <p:spPr bwMode="auto">
            <a:xfrm>
              <a:off x="1825935" y="1938647"/>
              <a:ext cx="50182" cy="501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7"/>
            <p:cNvSpPr>
              <a:spLocks noChangeArrowheads="1"/>
            </p:cNvSpPr>
            <p:nvPr/>
          </p:nvSpPr>
          <p:spPr bwMode="auto">
            <a:xfrm>
              <a:off x="2210940" y="1933378"/>
              <a:ext cx="59635" cy="60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28"/>
            <p:cNvSpPr>
              <a:spLocks noChangeArrowheads="1"/>
            </p:cNvSpPr>
            <p:nvPr/>
          </p:nvSpPr>
          <p:spPr bwMode="auto">
            <a:xfrm>
              <a:off x="2586038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29"/>
            <p:cNvSpPr>
              <a:spLocks noChangeArrowheads="1"/>
            </p:cNvSpPr>
            <p:nvPr/>
          </p:nvSpPr>
          <p:spPr bwMode="auto">
            <a:xfrm>
              <a:off x="2993990" y="1938647"/>
              <a:ext cx="49285" cy="501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30"/>
            <p:cNvSpPr>
              <a:spLocks noChangeArrowheads="1"/>
            </p:cNvSpPr>
            <p:nvPr/>
          </p:nvSpPr>
          <p:spPr bwMode="auto">
            <a:xfrm>
              <a:off x="3363913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31"/>
            <p:cNvSpPr>
              <a:spLocks noChangeArrowheads="1"/>
            </p:cNvSpPr>
            <p:nvPr/>
          </p:nvSpPr>
          <p:spPr bwMode="auto">
            <a:xfrm>
              <a:off x="3766941" y="1933378"/>
              <a:ext cx="60720" cy="60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32"/>
            <p:cNvSpPr>
              <a:spLocks noChangeArrowheads="1"/>
            </p:cNvSpPr>
            <p:nvPr/>
          </p:nvSpPr>
          <p:spPr bwMode="auto">
            <a:xfrm>
              <a:off x="4143376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33"/>
            <p:cNvSpPr>
              <a:spLocks noChangeArrowheads="1"/>
            </p:cNvSpPr>
            <p:nvPr/>
          </p:nvSpPr>
          <p:spPr bwMode="auto">
            <a:xfrm>
              <a:off x="4532313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34"/>
            <p:cNvSpPr>
              <a:spLocks noChangeArrowheads="1"/>
            </p:cNvSpPr>
            <p:nvPr/>
          </p:nvSpPr>
          <p:spPr bwMode="auto">
            <a:xfrm>
              <a:off x="4936677" y="1933378"/>
              <a:ext cx="59635" cy="60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35"/>
            <p:cNvSpPr>
              <a:spLocks noChangeArrowheads="1"/>
            </p:cNvSpPr>
            <p:nvPr/>
          </p:nvSpPr>
          <p:spPr bwMode="auto">
            <a:xfrm>
              <a:off x="5311776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136"/>
            <p:cNvSpPr>
              <a:spLocks noChangeArrowheads="1"/>
            </p:cNvSpPr>
            <p:nvPr/>
          </p:nvSpPr>
          <p:spPr bwMode="auto">
            <a:xfrm>
              <a:off x="5700713" y="1919288"/>
              <a:ext cx="87313" cy="889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137"/>
            <p:cNvSpPr>
              <a:spLocks noChangeArrowheads="1"/>
            </p:cNvSpPr>
            <p:nvPr/>
          </p:nvSpPr>
          <p:spPr bwMode="auto">
            <a:xfrm>
              <a:off x="6108665" y="1938647"/>
              <a:ext cx="49285" cy="501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138"/>
            <p:cNvSpPr>
              <a:spLocks noChangeArrowheads="1"/>
            </p:cNvSpPr>
            <p:nvPr/>
          </p:nvSpPr>
          <p:spPr bwMode="auto">
            <a:xfrm>
              <a:off x="6478588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139"/>
            <p:cNvSpPr>
              <a:spLocks noChangeArrowheads="1"/>
            </p:cNvSpPr>
            <p:nvPr/>
          </p:nvSpPr>
          <p:spPr bwMode="auto">
            <a:xfrm>
              <a:off x="6886885" y="1938647"/>
              <a:ext cx="50182" cy="501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140"/>
            <p:cNvSpPr>
              <a:spLocks noChangeArrowheads="1"/>
            </p:cNvSpPr>
            <p:nvPr/>
          </p:nvSpPr>
          <p:spPr bwMode="auto">
            <a:xfrm>
              <a:off x="7258051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141"/>
            <p:cNvSpPr>
              <a:spLocks noChangeArrowheads="1"/>
            </p:cNvSpPr>
            <p:nvPr/>
          </p:nvSpPr>
          <p:spPr bwMode="auto">
            <a:xfrm>
              <a:off x="7646988" y="1919288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142"/>
            <p:cNvSpPr>
              <a:spLocks noChangeArrowheads="1"/>
            </p:cNvSpPr>
            <p:nvPr/>
          </p:nvSpPr>
          <p:spPr bwMode="auto">
            <a:xfrm>
              <a:off x="8051352" y="1933378"/>
              <a:ext cx="59635" cy="60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143"/>
            <p:cNvSpPr>
              <a:spLocks noChangeArrowheads="1"/>
            </p:cNvSpPr>
            <p:nvPr/>
          </p:nvSpPr>
          <p:spPr bwMode="auto">
            <a:xfrm>
              <a:off x="8426451" y="1919288"/>
              <a:ext cx="87313" cy="889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44"/>
            <p:cNvSpPr>
              <a:spLocks noChangeArrowheads="1"/>
            </p:cNvSpPr>
            <p:nvPr/>
          </p:nvSpPr>
          <p:spPr bwMode="auto">
            <a:xfrm>
              <a:off x="8815388" y="1919288"/>
              <a:ext cx="88900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51"/>
            <p:cNvSpPr>
              <a:spLocks noChangeArrowheads="1"/>
            </p:cNvSpPr>
            <p:nvPr/>
          </p:nvSpPr>
          <p:spPr bwMode="auto">
            <a:xfrm>
              <a:off x="263077" y="23220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52"/>
            <p:cNvSpPr>
              <a:spLocks noChangeArrowheads="1"/>
            </p:cNvSpPr>
            <p:nvPr/>
          </p:nvSpPr>
          <p:spPr bwMode="auto">
            <a:xfrm>
              <a:off x="652015" y="23220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153"/>
            <p:cNvSpPr>
              <a:spLocks noChangeArrowheads="1"/>
            </p:cNvSpPr>
            <p:nvPr/>
          </p:nvSpPr>
          <p:spPr bwMode="auto">
            <a:xfrm>
              <a:off x="1028701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154"/>
            <p:cNvSpPr>
              <a:spLocks noChangeArrowheads="1"/>
            </p:cNvSpPr>
            <p:nvPr/>
          </p:nvSpPr>
          <p:spPr bwMode="auto">
            <a:xfrm>
              <a:off x="1431477" y="23220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155"/>
            <p:cNvSpPr>
              <a:spLocks noChangeArrowheads="1"/>
            </p:cNvSpPr>
            <p:nvPr/>
          </p:nvSpPr>
          <p:spPr bwMode="auto">
            <a:xfrm>
              <a:off x="1806576" y="2308225"/>
              <a:ext cx="88900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156"/>
            <p:cNvSpPr>
              <a:spLocks noChangeArrowheads="1"/>
            </p:cNvSpPr>
            <p:nvPr/>
          </p:nvSpPr>
          <p:spPr bwMode="auto">
            <a:xfrm>
              <a:off x="2197101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157"/>
            <p:cNvSpPr>
              <a:spLocks noChangeArrowheads="1"/>
            </p:cNvSpPr>
            <p:nvPr/>
          </p:nvSpPr>
          <p:spPr bwMode="auto">
            <a:xfrm>
              <a:off x="2586038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158"/>
            <p:cNvSpPr>
              <a:spLocks noChangeArrowheads="1"/>
            </p:cNvSpPr>
            <p:nvPr/>
          </p:nvSpPr>
          <p:spPr bwMode="auto">
            <a:xfrm>
              <a:off x="2974976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159"/>
            <p:cNvSpPr>
              <a:spLocks noChangeArrowheads="1"/>
            </p:cNvSpPr>
            <p:nvPr/>
          </p:nvSpPr>
          <p:spPr bwMode="auto">
            <a:xfrm>
              <a:off x="3363913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160"/>
            <p:cNvSpPr>
              <a:spLocks noChangeArrowheads="1"/>
            </p:cNvSpPr>
            <p:nvPr/>
          </p:nvSpPr>
          <p:spPr bwMode="auto">
            <a:xfrm>
              <a:off x="3772210" y="2327239"/>
              <a:ext cx="50182" cy="49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161"/>
            <p:cNvSpPr>
              <a:spLocks noChangeArrowheads="1"/>
            </p:cNvSpPr>
            <p:nvPr/>
          </p:nvSpPr>
          <p:spPr bwMode="auto">
            <a:xfrm>
              <a:off x="4157215" y="23220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162"/>
            <p:cNvSpPr>
              <a:spLocks noChangeArrowheads="1"/>
            </p:cNvSpPr>
            <p:nvPr/>
          </p:nvSpPr>
          <p:spPr bwMode="auto">
            <a:xfrm>
              <a:off x="4532313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163"/>
            <p:cNvSpPr>
              <a:spLocks noChangeArrowheads="1"/>
            </p:cNvSpPr>
            <p:nvPr/>
          </p:nvSpPr>
          <p:spPr bwMode="auto">
            <a:xfrm>
              <a:off x="4936677" y="23220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64"/>
            <p:cNvSpPr>
              <a:spLocks noChangeArrowheads="1"/>
            </p:cNvSpPr>
            <p:nvPr/>
          </p:nvSpPr>
          <p:spPr bwMode="auto">
            <a:xfrm>
              <a:off x="5311776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165"/>
            <p:cNvSpPr>
              <a:spLocks noChangeArrowheads="1"/>
            </p:cNvSpPr>
            <p:nvPr/>
          </p:nvSpPr>
          <p:spPr bwMode="auto">
            <a:xfrm>
              <a:off x="5714552" y="23220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166"/>
            <p:cNvSpPr>
              <a:spLocks noChangeArrowheads="1"/>
            </p:cNvSpPr>
            <p:nvPr/>
          </p:nvSpPr>
          <p:spPr bwMode="auto">
            <a:xfrm>
              <a:off x="6103490" y="23220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167"/>
            <p:cNvSpPr>
              <a:spLocks noChangeArrowheads="1"/>
            </p:cNvSpPr>
            <p:nvPr/>
          </p:nvSpPr>
          <p:spPr bwMode="auto">
            <a:xfrm>
              <a:off x="6478588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168"/>
            <p:cNvSpPr>
              <a:spLocks noChangeArrowheads="1"/>
            </p:cNvSpPr>
            <p:nvPr/>
          </p:nvSpPr>
          <p:spPr bwMode="auto">
            <a:xfrm>
              <a:off x="6881616" y="2322064"/>
              <a:ext cx="60720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169"/>
            <p:cNvSpPr>
              <a:spLocks noChangeArrowheads="1"/>
            </p:cNvSpPr>
            <p:nvPr/>
          </p:nvSpPr>
          <p:spPr bwMode="auto">
            <a:xfrm>
              <a:off x="7258051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170"/>
            <p:cNvSpPr>
              <a:spLocks noChangeArrowheads="1"/>
            </p:cNvSpPr>
            <p:nvPr/>
          </p:nvSpPr>
          <p:spPr bwMode="auto">
            <a:xfrm>
              <a:off x="7660827" y="23220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171"/>
            <p:cNvSpPr>
              <a:spLocks noChangeArrowheads="1"/>
            </p:cNvSpPr>
            <p:nvPr/>
          </p:nvSpPr>
          <p:spPr bwMode="auto">
            <a:xfrm>
              <a:off x="8037513" y="2308225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172"/>
            <p:cNvSpPr>
              <a:spLocks noChangeArrowheads="1"/>
            </p:cNvSpPr>
            <p:nvPr/>
          </p:nvSpPr>
          <p:spPr bwMode="auto">
            <a:xfrm>
              <a:off x="8440290" y="23220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173"/>
            <p:cNvSpPr>
              <a:spLocks noChangeArrowheads="1"/>
            </p:cNvSpPr>
            <p:nvPr/>
          </p:nvSpPr>
          <p:spPr bwMode="auto">
            <a:xfrm>
              <a:off x="8815388" y="2308225"/>
              <a:ext cx="88900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80"/>
            <p:cNvSpPr>
              <a:spLocks noChangeArrowheads="1"/>
            </p:cNvSpPr>
            <p:nvPr/>
          </p:nvSpPr>
          <p:spPr bwMode="auto">
            <a:xfrm>
              <a:off x="249238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181"/>
            <p:cNvSpPr>
              <a:spLocks noChangeArrowheads="1"/>
            </p:cNvSpPr>
            <p:nvPr/>
          </p:nvSpPr>
          <p:spPr bwMode="auto">
            <a:xfrm>
              <a:off x="638176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182"/>
            <p:cNvSpPr>
              <a:spLocks noChangeArrowheads="1"/>
            </p:cNvSpPr>
            <p:nvPr/>
          </p:nvSpPr>
          <p:spPr bwMode="auto">
            <a:xfrm>
              <a:off x="1042540" y="2707827"/>
              <a:ext cx="59635" cy="59635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59" name="Oval 183"/>
            <p:cNvSpPr>
              <a:spLocks noChangeArrowheads="1"/>
            </p:cNvSpPr>
            <p:nvPr/>
          </p:nvSpPr>
          <p:spPr bwMode="auto">
            <a:xfrm>
              <a:off x="1417638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84"/>
            <p:cNvSpPr>
              <a:spLocks noChangeArrowheads="1"/>
            </p:cNvSpPr>
            <p:nvPr/>
          </p:nvSpPr>
          <p:spPr bwMode="auto">
            <a:xfrm>
              <a:off x="1806576" y="2693988"/>
              <a:ext cx="88900" cy="87313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1" name="Oval 185"/>
            <p:cNvSpPr>
              <a:spLocks noChangeArrowheads="1"/>
            </p:cNvSpPr>
            <p:nvPr/>
          </p:nvSpPr>
          <p:spPr bwMode="auto">
            <a:xfrm>
              <a:off x="2197101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186"/>
            <p:cNvSpPr>
              <a:spLocks noChangeArrowheads="1"/>
            </p:cNvSpPr>
            <p:nvPr/>
          </p:nvSpPr>
          <p:spPr bwMode="auto">
            <a:xfrm>
              <a:off x="2586038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187"/>
            <p:cNvSpPr>
              <a:spLocks noChangeArrowheads="1"/>
            </p:cNvSpPr>
            <p:nvPr/>
          </p:nvSpPr>
          <p:spPr bwMode="auto">
            <a:xfrm>
              <a:off x="2974976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188"/>
            <p:cNvSpPr>
              <a:spLocks noChangeArrowheads="1"/>
            </p:cNvSpPr>
            <p:nvPr/>
          </p:nvSpPr>
          <p:spPr bwMode="auto">
            <a:xfrm>
              <a:off x="3363913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189"/>
            <p:cNvSpPr>
              <a:spLocks noChangeArrowheads="1"/>
            </p:cNvSpPr>
            <p:nvPr/>
          </p:nvSpPr>
          <p:spPr bwMode="auto">
            <a:xfrm>
              <a:off x="3752851" y="2693988"/>
              <a:ext cx="88900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190"/>
            <p:cNvSpPr>
              <a:spLocks noChangeArrowheads="1"/>
            </p:cNvSpPr>
            <p:nvPr/>
          </p:nvSpPr>
          <p:spPr bwMode="auto">
            <a:xfrm>
              <a:off x="4157215" y="2707827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191"/>
            <p:cNvSpPr>
              <a:spLocks noChangeArrowheads="1"/>
            </p:cNvSpPr>
            <p:nvPr/>
          </p:nvSpPr>
          <p:spPr bwMode="auto">
            <a:xfrm>
              <a:off x="4532313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192"/>
            <p:cNvSpPr>
              <a:spLocks noChangeArrowheads="1"/>
            </p:cNvSpPr>
            <p:nvPr/>
          </p:nvSpPr>
          <p:spPr bwMode="auto">
            <a:xfrm>
              <a:off x="4936677" y="2707827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193"/>
            <p:cNvSpPr>
              <a:spLocks noChangeArrowheads="1"/>
            </p:cNvSpPr>
            <p:nvPr/>
          </p:nvSpPr>
          <p:spPr bwMode="auto">
            <a:xfrm>
              <a:off x="5311776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194"/>
            <p:cNvSpPr>
              <a:spLocks noChangeArrowheads="1"/>
            </p:cNvSpPr>
            <p:nvPr/>
          </p:nvSpPr>
          <p:spPr bwMode="auto">
            <a:xfrm>
              <a:off x="5700713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95"/>
            <p:cNvSpPr>
              <a:spLocks noChangeArrowheads="1"/>
            </p:cNvSpPr>
            <p:nvPr/>
          </p:nvSpPr>
          <p:spPr bwMode="auto">
            <a:xfrm>
              <a:off x="6089651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96"/>
            <p:cNvSpPr>
              <a:spLocks noChangeArrowheads="1"/>
            </p:cNvSpPr>
            <p:nvPr/>
          </p:nvSpPr>
          <p:spPr bwMode="auto">
            <a:xfrm>
              <a:off x="6492427" y="2707827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197"/>
            <p:cNvSpPr>
              <a:spLocks noChangeArrowheads="1"/>
            </p:cNvSpPr>
            <p:nvPr/>
          </p:nvSpPr>
          <p:spPr bwMode="auto">
            <a:xfrm>
              <a:off x="6867526" y="2693988"/>
              <a:ext cx="88900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198"/>
            <p:cNvSpPr>
              <a:spLocks noChangeArrowheads="1"/>
            </p:cNvSpPr>
            <p:nvPr/>
          </p:nvSpPr>
          <p:spPr bwMode="auto">
            <a:xfrm>
              <a:off x="7258051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199"/>
            <p:cNvSpPr>
              <a:spLocks noChangeArrowheads="1"/>
            </p:cNvSpPr>
            <p:nvPr/>
          </p:nvSpPr>
          <p:spPr bwMode="auto">
            <a:xfrm>
              <a:off x="7666002" y="2713002"/>
              <a:ext cx="49285" cy="49285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200"/>
            <p:cNvSpPr>
              <a:spLocks noChangeArrowheads="1"/>
            </p:cNvSpPr>
            <p:nvPr/>
          </p:nvSpPr>
          <p:spPr bwMode="auto">
            <a:xfrm>
              <a:off x="8037513" y="2693988"/>
              <a:ext cx="87313" cy="873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201"/>
            <p:cNvSpPr>
              <a:spLocks noChangeArrowheads="1"/>
            </p:cNvSpPr>
            <p:nvPr/>
          </p:nvSpPr>
          <p:spPr bwMode="auto">
            <a:xfrm>
              <a:off x="8426451" y="2693988"/>
              <a:ext cx="87313" cy="8731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202"/>
            <p:cNvSpPr>
              <a:spLocks noChangeArrowheads="1"/>
            </p:cNvSpPr>
            <p:nvPr/>
          </p:nvSpPr>
          <p:spPr bwMode="auto">
            <a:xfrm>
              <a:off x="8829478" y="2707827"/>
              <a:ext cx="60720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210"/>
            <p:cNvSpPr>
              <a:spLocks noChangeArrowheads="1"/>
            </p:cNvSpPr>
            <p:nvPr/>
          </p:nvSpPr>
          <p:spPr bwMode="auto">
            <a:xfrm>
              <a:off x="263077" y="3093589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211"/>
            <p:cNvSpPr>
              <a:spLocks noChangeArrowheads="1"/>
            </p:cNvSpPr>
            <p:nvPr/>
          </p:nvSpPr>
          <p:spPr bwMode="auto">
            <a:xfrm>
              <a:off x="638176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212"/>
            <p:cNvSpPr>
              <a:spLocks noChangeArrowheads="1"/>
            </p:cNvSpPr>
            <p:nvPr/>
          </p:nvSpPr>
          <p:spPr bwMode="auto">
            <a:xfrm>
              <a:off x="1028701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13"/>
            <p:cNvSpPr>
              <a:spLocks noChangeArrowheads="1"/>
            </p:cNvSpPr>
            <p:nvPr/>
          </p:nvSpPr>
          <p:spPr bwMode="auto">
            <a:xfrm>
              <a:off x="1417638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14"/>
            <p:cNvSpPr>
              <a:spLocks noChangeArrowheads="1"/>
            </p:cNvSpPr>
            <p:nvPr/>
          </p:nvSpPr>
          <p:spPr bwMode="auto">
            <a:xfrm>
              <a:off x="1806576" y="3079750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15"/>
            <p:cNvSpPr>
              <a:spLocks noChangeArrowheads="1"/>
            </p:cNvSpPr>
            <p:nvPr/>
          </p:nvSpPr>
          <p:spPr bwMode="auto">
            <a:xfrm>
              <a:off x="2197101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16"/>
            <p:cNvSpPr>
              <a:spLocks noChangeArrowheads="1"/>
            </p:cNvSpPr>
            <p:nvPr/>
          </p:nvSpPr>
          <p:spPr bwMode="auto">
            <a:xfrm>
              <a:off x="2586038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17"/>
            <p:cNvSpPr>
              <a:spLocks noChangeArrowheads="1"/>
            </p:cNvSpPr>
            <p:nvPr/>
          </p:nvSpPr>
          <p:spPr bwMode="auto">
            <a:xfrm>
              <a:off x="2974976" y="3079750"/>
              <a:ext cx="87313" cy="873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218"/>
            <p:cNvSpPr>
              <a:spLocks noChangeArrowheads="1"/>
            </p:cNvSpPr>
            <p:nvPr/>
          </p:nvSpPr>
          <p:spPr bwMode="auto">
            <a:xfrm>
              <a:off x="3363913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219"/>
            <p:cNvSpPr>
              <a:spLocks noChangeArrowheads="1"/>
            </p:cNvSpPr>
            <p:nvPr/>
          </p:nvSpPr>
          <p:spPr bwMode="auto">
            <a:xfrm>
              <a:off x="3772210" y="3098764"/>
              <a:ext cx="50182" cy="49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220"/>
            <p:cNvSpPr>
              <a:spLocks noChangeArrowheads="1"/>
            </p:cNvSpPr>
            <p:nvPr/>
          </p:nvSpPr>
          <p:spPr bwMode="auto">
            <a:xfrm>
              <a:off x="4143376" y="3079750"/>
              <a:ext cx="87313" cy="873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90" name="Oval 221"/>
            <p:cNvSpPr>
              <a:spLocks noChangeArrowheads="1"/>
            </p:cNvSpPr>
            <p:nvPr/>
          </p:nvSpPr>
          <p:spPr bwMode="auto">
            <a:xfrm>
              <a:off x="4532313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222"/>
            <p:cNvSpPr>
              <a:spLocks noChangeArrowheads="1"/>
            </p:cNvSpPr>
            <p:nvPr/>
          </p:nvSpPr>
          <p:spPr bwMode="auto">
            <a:xfrm>
              <a:off x="4922838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223"/>
            <p:cNvSpPr>
              <a:spLocks noChangeArrowheads="1"/>
            </p:cNvSpPr>
            <p:nvPr/>
          </p:nvSpPr>
          <p:spPr bwMode="auto">
            <a:xfrm>
              <a:off x="5311776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224"/>
            <p:cNvSpPr>
              <a:spLocks noChangeArrowheads="1"/>
            </p:cNvSpPr>
            <p:nvPr/>
          </p:nvSpPr>
          <p:spPr bwMode="auto">
            <a:xfrm>
              <a:off x="5700713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225"/>
            <p:cNvSpPr>
              <a:spLocks noChangeArrowheads="1"/>
            </p:cNvSpPr>
            <p:nvPr/>
          </p:nvSpPr>
          <p:spPr bwMode="auto">
            <a:xfrm>
              <a:off x="6089651" y="3079750"/>
              <a:ext cx="87313" cy="873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226"/>
            <p:cNvSpPr>
              <a:spLocks noChangeArrowheads="1"/>
            </p:cNvSpPr>
            <p:nvPr/>
          </p:nvSpPr>
          <p:spPr bwMode="auto">
            <a:xfrm>
              <a:off x="6478588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227"/>
            <p:cNvSpPr>
              <a:spLocks noChangeArrowheads="1"/>
            </p:cNvSpPr>
            <p:nvPr/>
          </p:nvSpPr>
          <p:spPr bwMode="auto">
            <a:xfrm>
              <a:off x="6867526" y="3079750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228"/>
            <p:cNvSpPr>
              <a:spLocks noChangeArrowheads="1"/>
            </p:cNvSpPr>
            <p:nvPr/>
          </p:nvSpPr>
          <p:spPr bwMode="auto">
            <a:xfrm>
              <a:off x="7271890" y="3093589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229"/>
            <p:cNvSpPr>
              <a:spLocks noChangeArrowheads="1"/>
            </p:cNvSpPr>
            <p:nvPr/>
          </p:nvSpPr>
          <p:spPr bwMode="auto">
            <a:xfrm>
              <a:off x="7646988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230"/>
            <p:cNvSpPr>
              <a:spLocks noChangeArrowheads="1"/>
            </p:cNvSpPr>
            <p:nvPr/>
          </p:nvSpPr>
          <p:spPr bwMode="auto">
            <a:xfrm>
              <a:off x="8051352" y="3093589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231"/>
            <p:cNvSpPr>
              <a:spLocks noChangeArrowheads="1"/>
            </p:cNvSpPr>
            <p:nvPr/>
          </p:nvSpPr>
          <p:spPr bwMode="auto">
            <a:xfrm>
              <a:off x="8426451" y="307975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232"/>
            <p:cNvSpPr>
              <a:spLocks noChangeArrowheads="1"/>
            </p:cNvSpPr>
            <p:nvPr/>
          </p:nvSpPr>
          <p:spPr bwMode="auto">
            <a:xfrm>
              <a:off x="8815388" y="3079750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239"/>
            <p:cNvSpPr>
              <a:spLocks noChangeArrowheads="1"/>
            </p:cNvSpPr>
            <p:nvPr/>
          </p:nvSpPr>
          <p:spPr bwMode="auto">
            <a:xfrm>
              <a:off x="268252" y="3486114"/>
              <a:ext cx="49285" cy="49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240"/>
            <p:cNvSpPr>
              <a:spLocks noChangeArrowheads="1"/>
            </p:cNvSpPr>
            <p:nvPr/>
          </p:nvSpPr>
          <p:spPr bwMode="auto">
            <a:xfrm>
              <a:off x="652015" y="3480939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241"/>
            <p:cNvSpPr>
              <a:spLocks noChangeArrowheads="1"/>
            </p:cNvSpPr>
            <p:nvPr/>
          </p:nvSpPr>
          <p:spPr bwMode="auto">
            <a:xfrm>
              <a:off x="1028701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242"/>
            <p:cNvSpPr>
              <a:spLocks noChangeArrowheads="1"/>
            </p:cNvSpPr>
            <p:nvPr/>
          </p:nvSpPr>
          <p:spPr bwMode="auto">
            <a:xfrm>
              <a:off x="1431477" y="3480939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243"/>
            <p:cNvSpPr>
              <a:spLocks noChangeArrowheads="1"/>
            </p:cNvSpPr>
            <p:nvPr/>
          </p:nvSpPr>
          <p:spPr bwMode="auto">
            <a:xfrm>
              <a:off x="1806576" y="3467100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244"/>
            <p:cNvSpPr>
              <a:spLocks noChangeArrowheads="1"/>
            </p:cNvSpPr>
            <p:nvPr/>
          </p:nvSpPr>
          <p:spPr bwMode="auto">
            <a:xfrm>
              <a:off x="2197101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245"/>
            <p:cNvSpPr>
              <a:spLocks noChangeArrowheads="1"/>
            </p:cNvSpPr>
            <p:nvPr/>
          </p:nvSpPr>
          <p:spPr bwMode="auto">
            <a:xfrm>
              <a:off x="2586038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246"/>
            <p:cNvSpPr>
              <a:spLocks noChangeArrowheads="1"/>
            </p:cNvSpPr>
            <p:nvPr/>
          </p:nvSpPr>
          <p:spPr bwMode="auto">
            <a:xfrm>
              <a:off x="2974976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247"/>
            <p:cNvSpPr>
              <a:spLocks noChangeArrowheads="1"/>
            </p:cNvSpPr>
            <p:nvPr/>
          </p:nvSpPr>
          <p:spPr bwMode="auto">
            <a:xfrm>
              <a:off x="3363913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248"/>
            <p:cNvSpPr>
              <a:spLocks noChangeArrowheads="1"/>
            </p:cNvSpPr>
            <p:nvPr/>
          </p:nvSpPr>
          <p:spPr bwMode="auto">
            <a:xfrm>
              <a:off x="3752851" y="3467100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249"/>
            <p:cNvSpPr>
              <a:spLocks noChangeArrowheads="1"/>
            </p:cNvSpPr>
            <p:nvPr/>
          </p:nvSpPr>
          <p:spPr bwMode="auto">
            <a:xfrm>
              <a:off x="4143376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250"/>
            <p:cNvSpPr>
              <a:spLocks noChangeArrowheads="1"/>
            </p:cNvSpPr>
            <p:nvPr/>
          </p:nvSpPr>
          <p:spPr bwMode="auto">
            <a:xfrm>
              <a:off x="4532313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251"/>
            <p:cNvSpPr>
              <a:spLocks noChangeArrowheads="1"/>
            </p:cNvSpPr>
            <p:nvPr/>
          </p:nvSpPr>
          <p:spPr bwMode="auto">
            <a:xfrm>
              <a:off x="4922838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252"/>
            <p:cNvSpPr>
              <a:spLocks noChangeArrowheads="1"/>
            </p:cNvSpPr>
            <p:nvPr/>
          </p:nvSpPr>
          <p:spPr bwMode="auto">
            <a:xfrm>
              <a:off x="5325615" y="3480939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253"/>
            <p:cNvSpPr>
              <a:spLocks noChangeArrowheads="1"/>
            </p:cNvSpPr>
            <p:nvPr/>
          </p:nvSpPr>
          <p:spPr bwMode="auto">
            <a:xfrm>
              <a:off x="5700713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254"/>
            <p:cNvSpPr>
              <a:spLocks noChangeArrowheads="1"/>
            </p:cNvSpPr>
            <p:nvPr/>
          </p:nvSpPr>
          <p:spPr bwMode="auto">
            <a:xfrm>
              <a:off x="6089651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255"/>
            <p:cNvSpPr>
              <a:spLocks noChangeArrowheads="1"/>
            </p:cNvSpPr>
            <p:nvPr/>
          </p:nvSpPr>
          <p:spPr bwMode="auto">
            <a:xfrm>
              <a:off x="6478588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256"/>
            <p:cNvSpPr>
              <a:spLocks noChangeArrowheads="1"/>
            </p:cNvSpPr>
            <p:nvPr/>
          </p:nvSpPr>
          <p:spPr bwMode="auto">
            <a:xfrm>
              <a:off x="6867526" y="3467100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257"/>
            <p:cNvSpPr>
              <a:spLocks noChangeArrowheads="1"/>
            </p:cNvSpPr>
            <p:nvPr/>
          </p:nvSpPr>
          <p:spPr bwMode="auto">
            <a:xfrm>
              <a:off x="7258051" y="3467100"/>
              <a:ext cx="87313" cy="87312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258"/>
            <p:cNvSpPr>
              <a:spLocks noChangeArrowheads="1"/>
            </p:cNvSpPr>
            <p:nvPr/>
          </p:nvSpPr>
          <p:spPr bwMode="auto">
            <a:xfrm>
              <a:off x="7646988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259"/>
            <p:cNvSpPr>
              <a:spLocks noChangeArrowheads="1"/>
            </p:cNvSpPr>
            <p:nvPr/>
          </p:nvSpPr>
          <p:spPr bwMode="auto">
            <a:xfrm>
              <a:off x="8037513" y="3467100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260"/>
            <p:cNvSpPr>
              <a:spLocks noChangeArrowheads="1"/>
            </p:cNvSpPr>
            <p:nvPr/>
          </p:nvSpPr>
          <p:spPr bwMode="auto">
            <a:xfrm>
              <a:off x="8440290" y="3480939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261"/>
            <p:cNvSpPr>
              <a:spLocks noChangeArrowheads="1"/>
            </p:cNvSpPr>
            <p:nvPr/>
          </p:nvSpPr>
          <p:spPr bwMode="auto">
            <a:xfrm>
              <a:off x="8834747" y="3486114"/>
              <a:ext cx="50182" cy="49285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268"/>
            <p:cNvSpPr>
              <a:spLocks noChangeArrowheads="1"/>
            </p:cNvSpPr>
            <p:nvPr/>
          </p:nvSpPr>
          <p:spPr bwMode="auto">
            <a:xfrm>
              <a:off x="249238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269"/>
            <p:cNvSpPr>
              <a:spLocks noChangeArrowheads="1"/>
            </p:cNvSpPr>
            <p:nvPr/>
          </p:nvSpPr>
          <p:spPr bwMode="auto">
            <a:xfrm>
              <a:off x="657226" y="3852863"/>
              <a:ext cx="87313" cy="889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27" name="Oval 270"/>
            <p:cNvSpPr>
              <a:spLocks noChangeArrowheads="1"/>
            </p:cNvSpPr>
            <p:nvPr/>
          </p:nvSpPr>
          <p:spPr bwMode="auto">
            <a:xfrm>
              <a:off x="1042540" y="3866953"/>
              <a:ext cx="59635" cy="60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271"/>
            <p:cNvSpPr>
              <a:spLocks noChangeArrowheads="1"/>
            </p:cNvSpPr>
            <p:nvPr/>
          </p:nvSpPr>
          <p:spPr bwMode="auto">
            <a:xfrm>
              <a:off x="1417638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272"/>
            <p:cNvSpPr>
              <a:spLocks noChangeArrowheads="1"/>
            </p:cNvSpPr>
            <p:nvPr/>
          </p:nvSpPr>
          <p:spPr bwMode="auto">
            <a:xfrm>
              <a:off x="1806576" y="3852863"/>
              <a:ext cx="88900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273"/>
            <p:cNvSpPr>
              <a:spLocks noChangeArrowheads="1"/>
            </p:cNvSpPr>
            <p:nvPr/>
          </p:nvSpPr>
          <p:spPr bwMode="auto">
            <a:xfrm>
              <a:off x="2197101" y="3852863"/>
              <a:ext cx="87313" cy="88900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274"/>
            <p:cNvSpPr>
              <a:spLocks noChangeArrowheads="1"/>
            </p:cNvSpPr>
            <p:nvPr/>
          </p:nvSpPr>
          <p:spPr bwMode="auto">
            <a:xfrm>
              <a:off x="2586038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275"/>
            <p:cNvSpPr>
              <a:spLocks noChangeArrowheads="1"/>
            </p:cNvSpPr>
            <p:nvPr/>
          </p:nvSpPr>
          <p:spPr bwMode="auto">
            <a:xfrm>
              <a:off x="2974976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276"/>
            <p:cNvSpPr>
              <a:spLocks noChangeArrowheads="1"/>
            </p:cNvSpPr>
            <p:nvPr/>
          </p:nvSpPr>
          <p:spPr bwMode="auto">
            <a:xfrm>
              <a:off x="3363913" y="3852863"/>
              <a:ext cx="87313" cy="889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277"/>
            <p:cNvSpPr>
              <a:spLocks noChangeArrowheads="1"/>
            </p:cNvSpPr>
            <p:nvPr/>
          </p:nvSpPr>
          <p:spPr bwMode="auto">
            <a:xfrm>
              <a:off x="3752851" y="3852863"/>
              <a:ext cx="88900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278"/>
            <p:cNvSpPr>
              <a:spLocks noChangeArrowheads="1"/>
            </p:cNvSpPr>
            <p:nvPr/>
          </p:nvSpPr>
          <p:spPr bwMode="auto">
            <a:xfrm>
              <a:off x="4143376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Oval 279"/>
            <p:cNvSpPr>
              <a:spLocks noChangeArrowheads="1"/>
            </p:cNvSpPr>
            <p:nvPr/>
          </p:nvSpPr>
          <p:spPr bwMode="auto">
            <a:xfrm>
              <a:off x="4532313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Oval 280"/>
            <p:cNvSpPr>
              <a:spLocks noChangeArrowheads="1"/>
            </p:cNvSpPr>
            <p:nvPr/>
          </p:nvSpPr>
          <p:spPr bwMode="auto">
            <a:xfrm>
              <a:off x="4922838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281"/>
            <p:cNvSpPr>
              <a:spLocks noChangeArrowheads="1"/>
            </p:cNvSpPr>
            <p:nvPr/>
          </p:nvSpPr>
          <p:spPr bwMode="auto">
            <a:xfrm>
              <a:off x="5311776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282"/>
            <p:cNvSpPr>
              <a:spLocks noChangeArrowheads="1"/>
            </p:cNvSpPr>
            <p:nvPr/>
          </p:nvSpPr>
          <p:spPr bwMode="auto">
            <a:xfrm>
              <a:off x="5700713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Oval 283"/>
            <p:cNvSpPr>
              <a:spLocks noChangeArrowheads="1"/>
            </p:cNvSpPr>
            <p:nvPr/>
          </p:nvSpPr>
          <p:spPr bwMode="auto">
            <a:xfrm>
              <a:off x="6089651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Oval 284"/>
            <p:cNvSpPr>
              <a:spLocks noChangeArrowheads="1"/>
            </p:cNvSpPr>
            <p:nvPr/>
          </p:nvSpPr>
          <p:spPr bwMode="auto">
            <a:xfrm>
              <a:off x="6478588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Oval 285"/>
            <p:cNvSpPr>
              <a:spLocks noChangeArrowheads="1"/>
            </p:cNvSpPr>
            <p:nvPr/>
          </p:nvSpPr>
          <p:spPr bwMode="auto">
            <a:xfrm>
              <a:off x="6867526" y="3852863"/>
              <a:ext cx="88900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Oval 286"/>
            <p:cNvSpPr>
              <a:spLocks noChangeArrowheads="1"/>
            </p:cNvSpPr>
            <p:nvPr/>
          </p:nvSpPr>
          <p:spPr bwMode="auto">
            <a:xfrm>
              <a:off x="7277065" y="3872222"/>
              <a:ext cx="49285" cy="501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Oval 287"/>
            <p:cNvSpPr>
              <a:spLocks noChangeArrowheads="1"/>
            </p:cNvSpPr>
            <p:nvPr/>
          </p:nvSpPr>
          <p:spPr bwMode="auto">
            <a:xfrm>
              <a:off x="7660827" y="3866953"/>
              <a:ext cx="59635" cy="60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Oval 288"/>
            <p:cNvSpPr>
              <a:spLocks noChangeArrowheads="1"/>
            </p:cNvSpPr>
            <p:nvPr/>
          </p:nvSpPr>
          <p:spPr bwMode="auto">
            <a:xfrm>
              <a:off x="8037513" y="3852863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Oval 289"/>
            <p:cNvSpPr>
              <a:spLocks noChangeArrowheads="1"/>
            </p:cNvSpPr>
            <p:nvPr/>
          </p:nvSpPr>
          <p:spPr bwMode="auto">
            <a:xfrm>
              <a:off x="8440290" y="3866953"/>
              <a:ext cx="59635" cy="60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290"/>
            <p:cNvSpPr>
              <a:spLocks noChangeArrowheads="1"/>
            </p:cNvSpPr>
            <p:nvPr/>
          </p:nvSpPr>
          <p:spPr bwMode="auto">
            <a:xfrm>
              <a:off x="8815388" y="3852863"/>
              <a:ext cx="88900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Oval 297"/>
            <p:cNvSpPr>
              <a:spLocks noChangeArrowheads="1"/>
            </p:cNvSpPr>
            <p:nvPr/>
          </p:nvSpPr>
          <p:spPr bwMode="auto">
            <a:xfrm>
              <a:off x="268252" y="4257984"/>
              <a:ext cx="49285" cy="501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Oval 298"/>
            <p:cNvSpPr>
              <a:spLocks noChangeArrowheads="1"/>
            </p:cNvSpPr>
            <p:nvPr/>
          </p:nvSpPr>
          <p:spPr bwMode="auto">
            <a:xfrm>
              <a:off x="638176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Oval 299"/>
            <p:cNvSpPr>
              <a:spLocks noChangeArrowheads="1"/>
            </p:cNvSpPr>
            <p:nvPr/>
          </p:nvSpPr>
          <p:spPr bwMode="auto">
            <a:xfrm>
              <a:off x="1028701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Oval 300"/>
            <p:cNvSpPr>
              <a:spLocks noChangeArrowheads="1"/>
            </p:cNvSpPr>
            <p:nvPr/>
          </p:nvSpPr>
          <p:spPr bwMode="auto">
            <a:xfrm>
              <a:off x="1417638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Oval 301"/>
            <p:cNvSpPr>
              <a:spLocks noChangeArrowheads="1"/>
            </p:cNvSpPr>
            <p:nvPr/>
          </p:nvSpPr>
          <p:spPr bwMode="auto">
            <a:xfrm>
              <a:off x="1806576" y="4238625"/>
              <a:ext cx="88900" cy="889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Oval 302"/>
            <p:cNvSpPr>
              <a:spLocks noChangeArrowheads="1"/>
            </p:cNvSpPr>
            <p:nvPr/>
          </p:nvSpPr>
          <p:spPr bwMode="auto">
            <a:xfrm>
              <a:off x="2197101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Oval 303"/>
            <p:cNvSpPr>
              <a:spLocks noChangeArrowheads="1"/>
            </p:cNvSpPr>
            <p:nvPr/>
          </p:nvSpPr>
          <p:spPr bwMode="auto">
            <a:xfrm>
              <a:off x="2607292" y="4260265"/>
              <a:ext cx="44805" cy="456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Oval 304"/>
            <p:cNvSpPr>
              <a:spLocks noChangeArrowheads="1"/>
            </p:cNvSpPr>
            <p:nvPr/>
          </p:nvSpPr>
          <p:spPr bwMode="auto">
            <a:xfrm>
              <a:off x="2974976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Oval 305"/>
            <p:cNvSpPr>
              <a:spLocks noChangeArrowheads="1"/>
            </p:cNvSpPr>
            <p:nvPr/>
          </p:nvSpPr>
          <p:spPr bwMode="auto">
            <a:xfrm>
              <a:off x="3363913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Oval 306"/>
            <p:cNvSpPr>
              <a:spLocks noChangeArrowheads="1"/>
            </p:cNvSpPr>
            <p:nvPr/>
          </p:nvSpPr>
          <p:spPr bwMode="auto">
            <a:xfrm>
              <a:off x="3752851" y="4238625"/>
              <a:ext cx="88900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Oval 307"/>
            <p:cNvSpPr>
              <a:spLocks noChangeArrowheads="1"/>
            </p:cNvSpPr>
            <p:nvPr/>
          </p:nvSpPr>
          <p:spPr bwMode="auto">
            <a:xfrm>
              <a:off x="4143376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Oval 308"/>
            <p:cNvSpPr>
              <a:spLocks noChangeArrowheads="1"/>
            </p:cNvSpPr>
            <p:nvPr/>
          </p:nvSpPr>
          <p:spPr bwMode="auto">
            <a:xfrm>
              <a:off x="4532313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Oval 309"/>
            <p:cNvSpPr>
              <a:spLocks noChangeArrowheads="1"/>
            </p:cNvSpPr>
            <p:nvPr/>
          </p:nvSpPr>
          <p:spPr bwMode="auto">
            <a:xfrm>
              <a:off x="4922838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310"/>
            <p:cNvSpPr>
              <a:spLocks noChangeArrowheads="1"/>
            </p:cNvSpPr>
            <p:nvPr/>
          </p:nvSpPr>
          <p:spPr bwMode="auto">
            <a:xfrm>
              <a:off x="5325615" y="4252715"/>
              <a:ext cx="59635" cy="60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311"/>
            <p:cNvSpPr>
              <a:spLocks noChangeArrowheads="1"/>
            </p:cNvSpPr>
            <p:nvPr/>
          </p:nvSpPr>
          <p:spPr bwMode="auto">
            <a:xfrm>
              <a:off x="5719727" y="4257984"/>
              <a:ext cx="49285" cy="501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312"/>
            <p:cNvSpPr>
              <a:spLocks noChangeArrowheads="1"/>
            </p:cNvSpPr>
            <p:nvPr/>
          </p:nvSpPr>
          <p:spPr bwMode="auto">
            <a:xfrm>
              <a:off x="6089651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Oval 313"/>
            <p:cNvSpPr>
              <a:spLocks noChangeArrowheads="1"/>
            </p:cNvSpPr>
            <p:nvPr/>
          </p:nvSpPr>
          <p:spPr bwMode="auto">
            <a:xfrm>
              <a:off x="6497602" y="4257984"/>
              <a:ext cx="49285" cy="501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Oval 314"/>
            <p:cNvSpPr>
              <a:spLocks noChangeArrowheads="1"/>
            </p:cNvSpPr>
            <p:nvPr/>
          </p:nvSpPr>
          <p:spPr bwMode="auto">
            <a:xfrm>
              <a:off x="6867526" y="4238625"/>
              <a:ext cx="88900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Oval 315"/>
            <p:cNvSpPr>
              <a:spLocks noChangeArrowheads="1"/>
            </p:cNvSpPr>
            <p:nvPr/>
          </p:nvSpPr>
          <p:spPr bwMode="auto">
            <a:xfrm>
              <a:off x="7271890" y="4252715"/>
              <a:ext cx="59635" cy="607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Oval 316"/>
            <p:cNvSpPr>
              <a:spLocks noChangeArrowheads="1"/>
            </p:cNvSpPr>
            <p:nvPr/>
          </p:nvSpPr>
          <p:spPr bwMode="auto">
            <a:xfrm>
              <a:off x="7646988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Oval 317"/>
            <p:cNvSpPr>
              <a:spLocks noChangeArrowheads="1"/>
            </p:cNvSpPr>
            <p:nvPr/>
          </p:nvSpPr>
          <p:spPr bwMode="auto">
            <a:xfrm>
              <a:off x="8037513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Oval 318"/>
            <p:cNvSpPr>
              <a:spLocks noChangeArrowheads="1"/>
            </p:cNvSpPr>
            <p:nvPr/>
          </p:nvSpPr>
          <p:spPr bwMode="auto">
            <a:xfrm>
              <a:off x="8426451" y="4238625"/>
              <a:ext cx="87313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Oval 319"/>
            <p:cNvSpPr>
              <a:spLocks noChangeArrowheads="1"/>
            </p:cNvSpPr>
            <p:nvPr/>
          </p:nvSpPr>
          <p:spPr bwMode="auto">
            <a:xfrm>
              <a:off x="8815388" y="4238625"/>
              <a:ext cx="88900" cy="889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Oval 326"/>
            <p:cNvSpPr>
              <a:spLocks noChangeArrowheads="1"/>
            </p:cNvSpPr>
            <p:nvPr/>
          </p:nvSpPr>
          <p:spPr bwMode="auto">
            <a:xfrm>
              <a:off x="249238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Oval 327"/>
            <p:cNvSpPr>
              <a:spLocks noChangeArrowheads="1"/>
            </p:cNvSpPr>
            <p:nvPr/>
          </p:nvSpPr>
          <p:spPr bwMode="auto">
            <a:xfrm>
              <a:off x="638176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328"/>
            <p:cNvSpPr>
              <a:spLocks noChangeArrowheads="1"/>
            </p:cNvSpPr>
            <p:nvPr/>
          </p:nvSpPr>
          <p:spPr bwMode="auto">
            <a:xfrm>
              <a:off x="1042540" y="4641402"/>
              <a:ext cx="59635" cy="5963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Oval 329"/>
            <p:cNvSpPr>
              <a:spLocks noChangeArrowheads="1"/>
            </p:cNvSpPr>
            <p:nvPr/>
          </p:nvSpPr>
          <p:spPr bwMode="auto">
            <a:xfrm>
              <a:off x="1417638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Oval 330"/>
            <p:cNvSpPr>
              <a:spLocks noChangeArrowheads="1"/>
            </p:cNvSpPr>
            <p:nvPr/>
          </p:nvSpPr>
          <p:spPr bwMode="auto">
            <a:xfrm>
              <a:off x="1828216" y="4648817"/>
              <a:ext cx="45620" cy="448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Oval 331"/>
            <p:cNvSpPr>
              <a:spLocks noChangeArrowheads="1"/>
            </p:cNvSpPr>
            <p:nvPr/>
          </p:nvSpPr>
          <p:spPr bwMode="auto">
            <a:xfrm>
              <a:off x="2197101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Oval 332"/>
            <p:cNvSpPr>
              <a:spLocks noChangeArrowheads="1"/>
            </p:cNvSpPr>
            <p:nvPr/>
          </p:nvSpPr>
          <p:spPr bwMode="auto">
            <a:xfrm>
              <a:off x="2586038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333"/>
            <p:cNvSpPr>
              <a:spLocks noChangeArrowheads="1"/>
            </p:cNvSpPr>
            <p:nvPr/>
          </p:nvSpPr>
          <p:spPr bwMode="auto">
            <a:xfrm>
              <a:off x="2974976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Oval 334"/>
            <p:cNvSpPr>
              <a:spLocks noChangeArrowheads="1"/>
            </p:cNvSpPr>
            <p:nvPr/>
          </p:nvSpPr>
          <p:spPr bwMode="auto">
            <a:xfrm>
              <a:off x="3385167" y="4648817"/>
              <a:ext cx="44805" cy="44805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Oval 335"/>
            <p:cNvSpPr>
              <a:spLocks noChangeArrowheads="1"/>
            </p:cNvSpPr>
            <p:nvPr/>
          </p:nvSpPr>
          <p:spPr bwMode="auto">
            <a:xfrm>
              <a:off x="3766941" y="4641402"/>
              <a:ext cx="60720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Oval 336"/>
            <p:cNvSpPr>
              <a:spLocks noChangeArrowheads="1"/>
            </p:cNvSpPr>
            <p:nvPr/>
          </p:nvSpPr>
          <p:spPr bwMode="auto">
            <a:xfrm>
              <a:off x="4143376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Oval 337"/>
            <p:cNvSpPr>
              <a:spLocks noChangeArrowheads="1"/>
            </p:cNvSpPr>
            <p:nvPr/>
          </p:nvSpPr>
          <p:spPr bwMode="auto">
            <a:xfrm>
              <a:off x="4546152" y="4641402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Oval 338"/>
            <p:cNvSpPr>
              <a:spLocks noChangeArrowheads="1"/>
            </p:cNvSpPr>
            <p:nvPr/>
          </p:nvSpPr>
          <p:spPr bwMode="auto">
            <a:xfrm>
              <a:off x="4922838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Oval 339"/>
            <p:cNvSpPr>
              <a:spLocks noChangeArrowheads="1"/>
            </p:cNvSpPr>
            <p:nvPr/>
          </p:nvSpPr>
          <p:spPr bwMode="auto">
            <a:xfrm>
              <a:off x="5330790" y="4646577"/>
              <a:ext cx="49285" cy="49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Oval 340"/>
            <p:cNvSpPr>
              <a:spLocks noChangeArrowheads="1"/>
            </p:cNvSpPr>
            <p:nvPr/>
          </p:nvSpPr>
          <p:spPr bwMode="auto">
            <a:xfrm>
              <a:off x="5700713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Oval 341"/>
            <p:cNvSpPr>
              <a:spLocks noChangeArrowheads="1"/>
            </p:cNvSpPr>
            <p:nvPr/>
          </p:nvSpPr>
          <p:spPr bwMode="auto">
            <a:xfrm>
              <a:off x="6103490" y="4641402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Oval 342"/>
            <p:cNvSpPr>
              <a:spLocks noChangeArrowheads="1"/>
            </p:cNvSpPr>
            <p:nvPr/>
          </p:nvSpPr>
          <p:spPr bwMode="auto">
            <a:xfrm>
              <a:off x="6478588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Oval 343"/>
            <p:cNvSpPr>
              <a:spLocks noChangeArrowheads="1"/>
            </p:cNvSpPr>
            <p:nvPr/>
          </p:nvSpPr>
          <p:spPr bwMode="auto">
            <a:xfrm>
              <a:off x="6867526" y="4627563"/>
              <a:ext cx="88900" cy="873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Oval 344"/>
            <p:cNvSpPr>
              <a:spLocks noChangeArrowheads="1"/>
            </p:cNvSpPr>
            <p:nvPr/>
          </p:nvSpPr>
          <p:spPr bwMode="auto">
            <a:xfrm>
              <a:off x="7271890" y="4641402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Oval 345"/>
            <p:cNvSpPr>
              <a:spLocks noChangeArrowheads="1"/>
            </p:cNvSpPr>
            <p:nvPr/>
          </p:nvSpPr>
          <p:spPr bwMode="auto">
            <a:xfrm>
              <a:off x="7666002" y="4646577"/>
              <a:ext cx="49285" cy="49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Oval 346"/>
            <p:cNvSpPr>
              <a:spLocks noChangeArrowheads="1"/>
            </p:cNvSpPr>
            <p:nvPr/>
          </p:nvSpPr>
          <p:spPr bwMode="auto">
            <a:xfrm>
              <a:off x="8037513" y="4627563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Oval 347"/>
            <p:cNvSpPr>
              <a:spLocks noChangeArrowheads="1"/>
            </p:cNvSpPr>
            <p:nvPr/>
          </p:nvSpPr>
          <p:spPr bwMode="auto">
            <a:xfrm>
              <a:off x="8440290" y="4641402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Oval 348"/>
            <p:cNvSpPr>
              <a:spLocks noChangeArrowheads="1"/>
            </p:cNvSpPr>
            <p:nvPr/>
          </p:nvSpPr>
          <p:spPr bwMode="auto">
            <a:xfrm>
              <a:off x="8815388" y="4627563"/>
              <a:ext cx="88900" cy="87312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Oval 355"/>
            <p:cNvSpPr>
              <a:spLocks noChangeArrowheads="1"/>
            </p:cNvSpPr>
            <p:nvPr/>
          </p:nvSpPr>
          <p:spPr bwMode="auto">
            <a:xfrm>
              <a:off x="263077" y="50271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356"/>
            <p:cNvSpPr>
              <a:spLocks noChangeArrowheads="1"/>
            </p:cNvSpPr>
            <p:nvPr/>
          </p:nvSpPr>
          <p:spPr bwMode="auto">
            <a:xfrm>
              <a:off x="638176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Oval 357"/>
            <p:cNvSpPr>
              <a:spLocks noChangeArrowheads="1"/>
            </p:cNvSpPr>
            <p:nvPr/>
          </p:nvSpPr>
          <p:spPr bwMode="auto">
            <a:xfrm>
              <a:off x="1042540" y="50271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358"/>
            <p:cNvSpPr>
              <a:spLocks noChangeArrowheads="1"/>
            </p:cNvSpPr>
            <p:nvPr/>
          </p:nvSpPr>
          <p:spPr bwMode="auto">
            <a:xfrm>
              <a:off x="1417638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Oval 359"/>
            <p:cNvSpPr>
              <a:spLocks noChangeArrowheads="1"/>
            </p:cNvSpPr>
            <p:nvPr/>
          </p:nvSpPr>
          <p:spPr bwMode="auto">
            <a:xfrm>
              <a:off x="1806576" y="5013325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Oval 360"/>
            <p:cNvSpPr>
              <a:spLocks noChangeArrowheads="1"/>
            </p:cNvSpPr>
            <p:nvPr/>
          </p:nvSpPr>
          <p:spPr bwMode="auto">
            <a:xfrm>
              <a:off x="2197101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Oval 361"/>
            <p:cNvSpPr>
              <a:spLocks noChangeArrowheads="1"/>
            </p:cNvSpPr>
            <p:nvPr/>
          </p:nvSpPr>
          <p:spPr bwMode="auto">
            <a:xfrm>
              <a:off x="2607292" y="5034579"/>
              <a:ext cx="44805" cy="448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Oval 362"/>
            <p:cNvSpPr>
              <a:spLocks noChangeArrowheads="1"/>
            </p:cNvSpPr>
            <p:nvPr/>
          </p:nvSpPr>
          <p:spPr bwMode="auto">
            <a:xfrm>
              <a:off x="2974976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Oval 363"/>
            <p:cNvSpPr>
              <a:spLocks noChangeArrowheads="1"/>
            </p:cNvSpPr>
            <p:nvPr/>
          </p:nvSpPr>
          <p:spPr bwMode="auto">
            <a:xfrm>
              <a:off x="3363913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364"/>
            <p:cNvSpPr>
              <a:spLocks noChangeArrowheads="1"/>
            </p:cNvSpPr>
            <p:nvPr/>
          </p:nvSpPr>
          <p:spPr bwMode="auto">
            <a:xfrm>
              <a:off x="3752851" y="5013325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Oval 365"/>
            <p:cNvSpPr>
              <a:spLocks noChangeArrowheads="1"/>
            </p:cNvSpPr>
            <p:nvPr/>
          </p:nvSpPr>
          <p:spPr bwMode="auto">
            <a:xfrm>
              <a:off x="4162390" y="5032339"/>
              <a:ext cx="49285" cy="49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Oval 366"/>
            <p:cNvSpPr>
              <a:spLocks noChangeArrowheads="1"/>
            </p:cNvSpPr>
            <p:nvPr/>
          </p:nvSpPr>
          <p:spPr bwMode="auto">
            <a:xfrm>
              <a:off x="4532313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Oval 367"/>
            <p:cNvSpPr>
              <a:spLocks noChangeArrowheads="1"/>
            </p:cNvSpPr>
            <p:nvPr/>
          </p:nvSpPr>
          <p:spPr bwMode="auto">
            <a:xfrm>
              <a:off x="4922838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368"/>
            <p:cNvSpPr>
              <a:spLocks noChangeArrowheads="1"/>
            </p:cNvSpPr>
            <p:nvPr/>
          </p:nvSpPr>
          <p:spPr bwMode="auto">
            <a:xfrm>
              <a:off x="5325615" y="5027164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369"/>
            <p:cNvSpPr>
              <a:spLocks noChangeArrowheads="1"/>
            </p:cNvSpPr>
            <p:nvPr/>
          </p:nvSpPr>
          <p:spPr bwMode="auto">
            <a:xfrm>
              <a:off x="5700713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Oval 370"/>
            <p:cNvSpPr>
              <a:spLocks noChangeArrowheads="1"/>
            </p:cNvSpPr>
            <p:nvPr/>
          </p:nvSpPr>
          <p:spPr bwMode="auto">
            <a:xfrm>
              <a:off x="6108665" y="5032339"/>
              <a:ext cx="49285" cy="49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Oval 371"/>
            <p:cNvSpPr>
              <a:spLocks noChangeArrowheads="1"/>
            </p:cNvSpPr>
            <p:nvPr/>
          </p:nvSpPr>
          <p:spPr bwMode="auto">
            <a:xfrm>
              <a:off x="6478588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Oval 372"/>
            <p:cNvSpPr>
              <a:spLocks noChangeArrowheads="1"/>
            </p:cNvSpPr>
            <p:nvPr/>
          </p:nvSpPr>
          <p:spPr bwMode="auto">
            <a:xfrm>
              <a:off x="6867526" y="5013325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Oval 373"/>
            <p:cNvSpPr>
              <a:spLocks noChangeArrowheads="1"/>
            </p:cNvSpPr>
            <p:nvPr/>
          </p:nvSpPr>
          <p:spPr bwMode="auto">
            <a:xfrm>
              <a:off x="7258051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Oval 374"/>
            <p:cNvSpPr>
              <a:spLocks noChangeArrowheads="1"/>
            </p:cNvSpPr>
            <p:nvPr/>
          </p:nvSpPr>
          <p:spPr bwMode="auto">
            <a:xfrm>
              <a:off x="7646988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Oval 375"/>
            <p:cNvSpPr>
              <a:spLocks noChangeArrowheads="1"/>
            </p:cNvSpPr>
            <p:nvPr/>
          </p:nvSpPr>
          <p:spPr bwMode="auto">
            <a:xfrm>
              <a:off x="8037513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Oval 376"/>
            <p:cNvSpPr>
              <a:spLocks noChangeArrowheads="1"/>
            </p:cNvSpPr>
            <p:nvPr/>
          </p:nvSpPr>
          <p:spPr bwMode="auto">
            <a:xfrm>
              <a:off x="8426451" y="5013325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Oval 377"/>
            <p:cNvSpPr>
              <a:spLocks noChangeArrowheads="1"/>
            </p:cNvSpPr>
            <p:nvPr/>
          </p:nvSpPr>
          <p:spPr bwMode="auto">
            <a:xfrm>
              <a:off x="8829478" y="5027164"/>
              <a:ext cx="60720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Oval 384"/>
            <p:cNvSpPr>
              <a:spLocks noChangeArrowheads="1"/>
            </p:cNvSpPr>
            <p:nvPr/>
          </p:nvSpPr>
          <p:spPr bwMode="auto">
            <a:xfrm>
              <a:off x="263077" y="5412927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Oval 385"/>
            <p:cNvSpPr>
              <a:spLocks noChangeArrowheads="1"/>
            </p:cNvSpPr>
            <p:nvPr/>
          </p:nvSpPr>
          <p:spPr bwMode="auto">
            <a:xfrm>
              <a:off x="638176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Oval 386"/>
            <p:cNvSpPr>
              <a:spLocks noChangeArrowheads="1"/>
            </p:cNvSpPr>
            <p:nvPr/>
          </p:nvSpPr>
          <p:spPr bwMode="auto">
            <a:xfrm>
              <a:off x="1028701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Oval 387"/>
            <p:cNvSpPr>
              <a:spLocks noChangeArrowheads="1"/>
            </p:cNvSpPr>
            <p:nvPr/>
          </p:nvSpPr>
          <p:spPr bwMode="auto">
            <a:xfrm>
              <a:off x="1450527" y="5412927"/>
              <a:ext cx="59635" cy="59635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Oval 388"/>
            <p:cNvSpPr>
              <a:spLocks noChangeArrowheads="1"/>
            </p:cNvSpPr>
            <p:nvPr/>
          </p:nvSpPr>
          <p:spPr bwMode="auto">
            <a:xfrm>
              <a:off x="1806576" y="5399088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Oval 389"/>
            <p:cNvSpPr>
              <a:spLocks noChangeArrowheads="1"/>
            </p:cNvSpPr>
            <p:nvPr/>
          </p:nvSpPr>
          <p:spPr bwMode="auto">
            <a:xfrm>
              <a:off x="2218355" y="5420342"/>
              <a:ext cx="44805" cy="448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Oval 390"/>
            <p:cNvSpPr>
              <a:spLocks noChangeArrowheads="1"/>
            </p:cNvSpPr>
            <p:nvPr/>
          </p:nvSpPr>
          <p:spPr bwMode="auto">
            <a:xfrm>
              <a:off x="2586038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Oval 391"/>
            <p:cNvSpPr>
              <a:spLocks noChangeArrowheads="1"/>
            </p:cNvSpPr>
            <p:nvPr/>
          </p:nvSpPr>
          <p:spPr bwMode="auto">
            <a:xfrm>
              <a:off x="2974976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Oval 392"/>
            <p:cNvSpPr>
              <a:spLocks noChangeArrowheads="1"/>
            </p:cNvSpPr>
            <p:nvPr/>
          </p:nvSpPr>
          <p:spPr bwMode="auto">
            <a:xfrm>
              <a:off x="3377752" y="5412927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Oval 393"/>
            <p:cNvSpPr>
              <a:spLocks noChangeArrowheads="1"/>
            </p:cNvSpPr>
            <p:nvPr/>
          </p:nvSpPr>
          <p:spPr bwMode="auto">
            <a:xfrm>
              <a:off x="3752851" y="5399088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Oval 394"/>
            <p:cNvSpPr>
              <a:spLocks noChangeArrowheads="1"/>
            </p:cNvSpPr>
            <p:nvPr/>
          </p:nvSpPr>
          <p:spPr bwMode="auto">
            <a:xfrm>
              <a:off x="4162426" y="5399088"/>
              <a:ext cx="87313" cy="87312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395"/>
            <p:cNvSpPr>
              <a:spLocks noChangeArrowheads="1"/>
            </p:cNvSpPr>
            <p:nvPr/>
          </p:nvSpPr>
          <p:spPr bwMode="auto">
            <a:xfrm>
              <a:off x="4546152" y="5412927"/>
              <a:ext cx="59635" cy="59635"/>
            </a:xfrm>
            <a:prstGeom prst="ellipse">
              <a:avLst/>
            </a:prstGeom>
            <a:solidFill>
              <a:srgbClr val="DFDF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Oval 396"/>
            <p:cNvSpPr>
              <a:spLocks noChangeArrowheads="1"/>
            </p:cNvSpPr>
            <p:nvPr/>
          </p:nvSpPr>
          <p:spPr bwMode="auto">
            <a:xfrm>
              <a:off x="4922838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397"/>
            <p:cNvSpPr>
              <a:spLocks noChangeArrowheads="1"/>
            </p:cNvSpPr>
            <p:nvPr/>
          </p:nvSpPr>
          <p:spPr bwMode="auto">
            <a:xfrm>
              <a:off x="5311776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Oval 398"/>
            <p:cNvSpPr>
              <a:spLocks noChangeArrowheads="1"/>
            </p:cNvSpPr>
            <p:nvPr/>
          </p:nvSpPr>
          <p:spPr bwMode="auto">
            <a:xfrm>
              <a:off x="5714552" y="5412927"/>
              <a:ext cx="59635" cy="596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Oval 399"/>
            <p:cNvSpPr>
              <a:spLocks noChangeArrowheads="1"/>
            </p:cNvSpPr>
            <p:nvPr/>
          </p:nvSpPr>
          <p:spPr bwMode="auto">
            <a:xfrm>
              <a:off x="6089651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Oval 400"/>
            <p:cNvSpPr>
              <a:spLocks noChangeArrowheads="1"/>
            </p:cNvSpPr>
            <p:nvPr/>
          </p:nvSpPr>
          <p:spPr bwMode="auto">
            <a:xfrm>
              <a:off x="6478588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Oval 401"/>
            <p:cNvSpPr>
              <a:spLocks noChangeArrowheads="1"/>
            </p:cNvSpPr>
            <p:nvPr/>
          </p:nvSpPr>
          <p:spPr bwMode="auto">
            <a:xfrm>
              <a:off x="6867526" y="5399088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Oval 402"/>
            <p:cNvSpPr>
              <a:spLocks noChangeArrowheads="1"/>
            </p:cNvSpPr>
            <p:nvPr/>
          </p:nvSpPr>
          <p:spPr bwMode="auto">
            <a:xfrm>
              <a:off x="7258051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Oval 403"/>
            <p:cNvSpPr>
              <a:spLocks noChangeArrowheads="1"/>
            </p:cNvSpPr>
            <p:nvPr/>
          </p:nvSpPr>
          <p:spPr bwMode="auto">
            <a:xfrm>
              <a:off x="7666002" y="5418102"/>
              <a:ext cx="49285" cy="49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404"/>
            <p:cNvSpPr>
              <a:spLocks noChangeArrowheads="1"/>
            </p:cNvSpPr>
            <p:nvPr/>
          </p:nvSpPr>
          <p:spPr bwMode="auto">
            <a:xfrm>
              <a:off x="8037513" y="5399088"/>
              <a:ext cx="87313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Oval 405"/>
            <p:cNvSpPr>
              <a:spLocks noChangeArrowheads="1"/>
            </p:cNvSpPr>
            <p:nvPr/>
          </p:nvSpPr>
          <p:spPr bwMode="auto">
            <a:xfrm>
              <a:off x="8445465" y="5418102"/>
              <a:ext cx="49285" cy="4928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Oval 406"/>
            <p:cNvSpPr>
              <a:spLocks noChangeArrowheads="1"/>
            </p:cNvSpPr>
            <p:nvPr/>
          </p:nvSpPr>
          <p:spPr bwMode="auto">
            <a:xfrm>
              <a:off x="8815388" y="5399088"/>
              <a:ext cx="88900" cy="873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0" name="Date Placeholder 1"/>
          <p:cNvSpPr>
            <a:spLocks noGrp="1"/>
          </p:cNvSpPr>
          <p:nvPr>
            <p:ph type="dt" sz="half" idx="2"/>
          </p:nvPr>
        </p:nvSpPr>
        <p:spPr>
          <a:xfrm>
            <a:off x="452967" y="4916847"/>
            <a:ext cx="1683808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24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916847"/>
            <a:ext cx="28956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325249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6937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3"/>
          <p:cNvSpPr txBox="1">
            <a:spLocks/>
          </p:cNvSpPr>
          <p:nvPr userDrawn="1"/>
        </p:nvSpPr>
        <p:spPr>
          <a:xfrm>
            <a:off x="2706256" y="316894"/>
            <a:ext cx="4959783" cy="704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Case Study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359152" cy="5143500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2706256" y="1174984"/>
            <a:ext cx="5946642" cy="501915"/>
          </a:xfrm>
        </p:spPr>
        <p:txBody>
          <a:bodyPr anchor="b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case study title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2700338" y="1866900"/>
            <a:ext cx="5967412" cy="2784475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200"/>
            </a:lvl1pPr>
            <a:lvl2pPr marL="22860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200"/>
            </a:lvl2pPr>
            <a:lvl3pPr marL="45720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200"/>
            </a:lvl3pPr>
            <a:lvl4pPr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200"/>
            </a:lvl4pPr>
            <a:lvl5pPr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None/>
              <a:defRPr sz="1200"/>
            </a:lvl5pPr>
          </a:lstStyle>
          <a:p>
            <a:pPr lvl="0">
              <a:lnSpc>
                <a:spcPct val="103000"/>
              </a:lnSpc>
              <a:defRPr/>
            </a:pPr>
            <a:r>
              <a:rPr lang="en-US" dirty="0"/>
              <a:t>This is placeholder text. This text can be replaced with your own text. </a:t>
            </a:r>
            <a:br>
              <a:rPr lang="en-US" dirty="0"/>
            </a:br>
            <a:r>
              <a:rPr lang="en-US" dirty="0"/>
              <a:t>(120 words max)</a:t>
            </a:r>
          </a:p>
        </p:txBody>
      </p:sp>
    </p:spTree>
    <p:extLst>
      <p:ext uri="{BB962C8B-B14F-4D97-AF65-F5344CB8AC3E}">
        <p14:creationId xmlns:p14="http://schemas.microsoft.com/office/powerpoint/2010/main" val="24609034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Business Out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1" y="320039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62719" y="723977"/>
            <a:ext cx="8220456" cy="308580"/>
          </a:xfrm>
        </p:spPr>
        <p:txBody>
          <a:bodyPr/>
          <a:lstStyle>
            <a:lvl1pPr marL="0" indent="0">
              <a:buNone/>
              <a:defRPr sz="1600">
                <a:solidFill>
                  <a:srgbClr val="5F606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23" hasCustomPrompt="1"/>
          </p:nvPr>
        </p:nvSpPr>
        <p:spPr>
          <a:xfrm>
            <a:off x="460918" y="1590376"/>
            <a:ext cx="2560320" cy="2031727"/>
          </a:xfrm>
        </p:spPr>
        <p:txBody>
          <a:bodyPr/>
          <a:lstStyle>
            <a:lvl1pPr marL="119063" indent="-1190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baseline="0"/>
            </a:lvl1pPr>
            <a:lvl2pPr marL="166688"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/>
            </a:lvl2pPr>
            <a:lvl3pPr marL="225425" indent="-11112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000"/>
            </a:lvl3pPr>
          </a:lstStyle>
          <a:p>
            <a:pPr lvl="0"/>
            <a:r>
              <a:rPr lang="en-US" dirty="0"/>
              <a:t>This is placeholder text. This text can be replaced with your own text. (20 words max)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1258736"/>
            <a:ext cx="2560320" cy="225425"/>
          </a:xfrm>
        </p:spPr>
        <p:txBody>
          <a:bodyPr/>
          <a:lstStyle>
            <a:lvl1pPr marL="0" indent="0">
              <a:buNone/>
              <a:defRPr sz="1300" b="1"/>
            </a:lvl1pPr>
          </a:lstStyle>
          <a:p>
            <a:pPr lvl="0"/>
            <a:r>
              <a:rPr lang="en-US" dirty="0"/>
              <a:t>Business challenge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7" hasCustomPrompt="1"/>
          </p:nvPr>
        </p:nvSpPr>
        <p:spPr>
          <a:xfrm>
            <a:off x="3283864" y="1590376"/>
            <a:ext cx="2560320" cy="2031727"/>
          </a:xfrm>
        </p:spPr>
        <p:txBody>
          <a:bodyPr/>
          <a:lstStyle>
            <a:lvl1pPr marL="119063" indent="-1190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baseline="0"/>
            </a:lvl1pPr>
            <a:lvl2pPr marL="166688"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/>
            </a:lvl2pPr>
            <a:lvl3pPr marL="225425" indent="-11112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000"/>
            </a:lvl3pPr>
          </a:lstStyle>
          <a:p>
            <a:pPr lvl="0"/>
            <a:r>
              <a:rPr lang="en-US" dirty="0"/>
              <a:t>This is placeholder text. This text can be replaced with your own text. (20 words max)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3280146" y="1258736"/>
            <a:ext cx="2560320" cy="225425"/>
          </a:xfrm>
        </p:spPr>
        <p:txBody>
          <a:bodyPr/>
          <a:lstStyle>
            <a:lvl1pPr marL="0" indent="0">
              <a:buNone/>
              <a:defRPr sz="1300" b="1"/>
            </a:lvl1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29" hasCustomPrompt="1"/>
          </p:nvPr>
        </p:nvSpPr>
        <p:spPr>
          <a:xfrm>
            <a:off x="6106809" y="1590376"/>
            <a:ext cx="2560320" cy="2031727"/>
          </a:xfrm>
        </p:spPr>
        <p:txBody>
          <a:bodyPr/>
          <a:lstStyle>
            <a:lvl1pPr marL="119063" indent="-1190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baseline="0"/>
            </a:lvl1pPr>
            <a:lvl2pPr marL="166688"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/>
            </a:lvl2pPr>
            <a:lvl3pPr marL="225425" indent="-11112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000"/>
            </a:lvl3pPr>
          </a:lstStyle>
          <a:p>
            <a:pPr lvl="0"/>
            <a:r>
              <a:rPr lang="en-US" dirty="0"/>
              <a:t>This is placeholder text. This text can be replaced with your own text. (20 words max)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6103091" y="1258736"/>
            <a:ext cx="2560320" cy="225425"/>
          </a:xfrm>
        </p:spPr>
        <p:txBody>
          <a:bodyPr/>
          <a:lstStyle>
            <a:lvl1pPr marL="0" indent="0">
              <a:buNone/>
              <a:defRPr sz="1300" b="1"/>
            </a:lvl1pPr>
          </a:lstStyle>
          <a:p>
            <a:pPr lvl="0"/>
            <a:r>
              <a:rPr lang="en-US" dirty="0"/>
              <a:t>Benefits</a:t>
            </a:r>
          </a:p>
        </p:txBody>
      </p:sp>
      <p:cxnSp>
        <p:nvCxnSpPr>
          <p:cNvPr id="18" name="Shape 239"/>
          <p:cNvCxnSpPr/>
          <p:nvPr userDrawn="1"/>
        </p:nvCxnSpPr>
        <p:spPr>
          <a:xfrm>
            <a:off x="462203" y="3784600"/>
            <a:ext cx="8256347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object 4"/>
          <p:cNvSpPr txBox="1">
            <a:spLocks/>
          </p:cNvSpPr>
          <p:nvPr userDrawn="1"/>
        </p:nvSpPr>
        <p:spPr>
          <a:xfrm>
            <a:off x="457200" y="4542577"/>
            <a:ext cx="8280541" cy="17953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entury Gothic" panose="020B0502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entury Gothic" panose="020B0502020202020204" pitchFamily="34" charset="0"/>
              <a:buChar char="―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entury Gothic" panose="020B0502020202020204" pitchFamily="34" charset="0"/>
              <a:buChar char="―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entury Gothic" panose="020B0502020202020204" pitchFamily="34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entury Gothic" panose="020B0502020202020204" pitchFamily="34" charset="0"/>
              <a:buChar char="―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000" b="1" spc="-8" dirty="0">
                <a:solidFill>
                  <a:schemeClr val="accent1"/>
                </a:solidFill>
                <a:cs typeface="Calibri"/>
              </a:rPr>
              <a:t>VELOCITY</a:t>
            </a:r>
            <a:r>
              <a:rPr lang="en-US" sz="1000" baseline="30000" dirty="0">
                <a:solidFill>
                  <a:schemeClr val="accent1"/>
                </a:solidFill>
              </a:rPr>
              <a:t>™</a:t>
            </a:r>
            <a:r>
              <a:rPr lang="en-US" sz="1000" b="1" spc="-8" dirty="0">
                <a:solidFill>
                  <a:schemeClr val="accent1"/>
                </a:solidFill>
                <a:cs typeface="Calibri"/>
              </a:rPr>
              <a:t> </a:t>
            </a:r>
            <a:r>
              <a:rPr lang="en-US" sz="1000" spc="-8" dirty="0">
                <a:solidFill>
                  <a:schemeClr val="accent1"/>
                </a:solidFill>
                <a:cs typeface="Calibri"/>
              </a:rPr>
              <a:t>–</a:t>
            </a:r>
            <a:r>
              <a:rPr lang="en-US" sz="1000" b="1" spc="-8" dirty="0">
                <a:solidFill>
                  <a:schemeClr val="accent1"/>
                </a:solidFill>
                <a:cs typeface="Calibri"/>
              </a:rPr>
              <a:t> </a:t>
            </a:r>
            <a:r>
              <a:rPr lang="en-US" sz="1000" spc="-8" dirty="0">
                <a:solidFill>
                  <a:schemeClr val="accent1"/>
                </a:solidFill>
                <a:cs typeface="Calibri"/>
              </a:rPr>
              <a:t>Analytics Ops </a:t>
            </a:r>
            <a:endParaRPr lang="en-US" sz="1000" dirty="0">
              <a:solidFill>
                <a:schemeClr val="accent1"/>
              </a:solidFill>
              <a:cs typeface="Calibri-Light"/>
            </a:endParaRPr>
          </a:p>
        </p:txBody>
      </p:sp>
      <p:cxnSp>
        <p:nvCxnSpPr>
          <p:cNvPr id="20" name="Shape 239"/>
          <p:cNvCxnSpPr/>
          <p:nvPr userDrawn="1"/>
        </p:nvCxnSpPr>
        <p:spPr>
          <a:xfrm flipV="1">
            <a:off x="461608" y="4438650"/>
            <a:ext cx="8257032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Picture Placeholder 32"/>
          <p:cNvSpPr>
            <a:spLocks noGrp="1"/>
          </p:cNvSpPr>
          <p:nvPr>
            <p:ph type="pic" sz="quarter" idx="31"/>
          </p:nvPr>
        </p:nvSpPr>
        <p:spPr>
          <a:xfrm>
            <a:off x="4531150" y="3882881"/>
            <a:ext cx="666323" cy="4593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 typeface="Arial"/>
              <a:buNone/>
              <a:defRPr sz="6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32"/>
          <p:cNvSpPr>
            <a:spLocks noGrp="1"/>
          </p:cNvSpPr>
          <p:nvPr>
            <p:ph type="pic" sz="quarter" idx="32"/>
          </p:nvPr>
        </p:nvSpPr>
        <p:spPr>
          <a:xfrm>
            <a:off x="5586167" y="3882881"/>
            <a:ext cx="666323" cy="4593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 typeface="Arial"/>
              <a:buNone/>
              <a:defRPr sz="6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Picture Placeholder 32"/>
          <p:cNvSpPr>
            <a:spLocks noGrp="1"/>
          </p:cNvSpPr>
          <p:nvPr>
            <p:ph type="pic" sz="quarter" idx="33"/>
          </p:nvPr>
        </p:nvSpPr>
        <p:spPr>
          <a:xfrm>
            <a:off x="6641184" y="3882881"/>
            <a:ext cx="666323" cy="4593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 typeface="Arial"/>
              <a:buNone/>
              <a:defRPr sz="6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32"/>
          <p:cNvSpPr>
            <a:spLocks noGrp="1"/>
          </p:cNvSpPr>
          <p:nvPr>
            <p:ph type="pic" sz="quarter" idx="34"/>
          </p:nvPr>
        </p:nvSpPr>
        <p:spPr>
          <a:xfrm>
            <a:off x="7696200" y="3882881"/>
            <a:ext cx="666323" cy="4593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 typeface="Arial"/>
              <a:buNone/>
              <a:defRPr sz="6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3907746"/>
            <a:ext cx="2670048" cy="225425"/>
          </a:xfrm>
        </p:spPr>
        <p:txBody>
          <a:bodyPr/>
          <a:lstStyle>
            <a:lvl1pPr marL="0" indent="0">
              <a:buNone/>
              <a:defRPr sz="1100" b="1"/>
            </a:lvl1pPr>
          </a:lstStyle>
          <a:p>
            <a:pPr lvl="0"/>
            <a:r>
              <a:rPr lang="en-US" dirty="0"/>
              <a:t>Tools and Technologies</a:t>
            </a:r>
          </a:p>
        </p:txBody>
      </p:sp>
      <p:sp>
        <p:nvSpPr>
          <p:cNvPr id="30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3476133" y="3882881"/>
            <a:ext cx="666323" cy="4593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 typeface="Arial"/>
              <a:buNone/>
              <a:defRPr sz="6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7395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"/>
          <p:cNvSpPr>
            <a:spLocks noGrp="1"/>
          </p:cNvSpPr>
          <p:nvPr>
            <p:ph type="dt" sz="half" idx="2"/>
          </p:nvPr>
        </p:nvSpPr>
        <p:spPr>
          <a:xfrm>
            <a:off x="452967" y="4916847"/>
            <a:ext cx="1683808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916847"/>
            <a:ext cx="28956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1254125"/>
            <a:ext cx="9144000" cy="30758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4022331" y="1195761"/>
            <a:ext cx="802640" cy="10926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3640400" y="1530998"/>
            <a:ext cx="0" cy="2522066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06546" y="1930979"/>
            <a:ext cx="2489367" cy="167947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081463" y="1761325"/>
            <a:ext cx="4687887" cy="1980516"/>
          </a:xfrm>
        </p:spPr>
        <p:txBody>
          <a:bodyPr anchor="ctr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2000" b="1" i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8367" y="4009719"/>
            <a:ext cx="6659460" cy="253007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046131" y="3523425"/>
            <a:ext cx="80264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’’</a:t>
            </a:r>
          </a:p>
        </p:txBody>
      </p:sp>
    </p:spTree>
    <p:extLst>
      <p:ext uri="{BB962C8B-B14F-4D97-AF65-F5344CB8AC3E}">
        <p14:creationId xmlns:p14="http://schemas.microsoft.com/office/powerpoint/2010/main" val="163905751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"/>
          <p:cNvSpPr>
            <a:spLocks noGrp="1"/>
          </p:cNvSpPr>
          <p:nvPr>
            <p:ph type="dt" sz="half" idx="2"/>
          </p:nvPr>
        </p:nvSpPr>
        <p:spPr>
          <a:xfrm>
            <a:off x="452967" y="4916847"/>
            <a:ext cx="1683808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916847"/>
            <a:ext cx="28956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1254125"/>
            <a:ext cx="9144000" cy="30758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254125"/>
            <a:ext cx="9144000" cy="30758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740117" y="3523425"/>
            <a:ext cx="80264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’’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372636" y="1530998"/>
            <a:ext cx="0" cy="2522066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3699" y="1761325"/>
            <a:ext cx="2029968" cy="1980516"/>
          </a:xfrm>
        </p:spPr>
        <p:txBody>
          <a:bodyPr anchor="ctr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2000" b="1" i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817487" y="4009719"/>
            <a:ext cx="2027325" cy="253007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source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716317" y="1195761"/>
            <a:ext cx="802640" cy="10926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99713" y="1195761"/>
            <a:ext cx="802640" cy="10926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29808" y="3523425"/>
            <a:ext cx="80264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’’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97095" y="1761324"/>
            <a:ext cx="2029968" cy="1993029"/>
          </a:xfrm>
        </p:spPr>
        <p:txBody>
          <a:bodyPr anchor="ctr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2000" b="1" i="1">
                <a:solidFill>
                  <a:srgbClr val="3C3C3B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457395" y="1530998"/>
            <a:ext cx="0" cy="2522066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4009719"/>
            <a:ext cx="2015658" cy="253007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source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6615881" y="3523425"/>
            <a:ext cx="80264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’’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6248400" y="1530998"/>
            <a:ext cx="0" cy="2522066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689463" y="1761325"/>
            <a:ext cx="2029968" cy="1980516"/>
          </a:xfrm>
        </p:spPr>
        <p:txBody>
          <a:bodyPr anchor="ctr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2000" b="1" i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693251" y="4009719"/>
            <a:ext cx="2027325" cy="253007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source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592081" y="1195761"/>
            <a:ext cx="802640" cy="10926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5235742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"/>
          <p:cNvSpPr>
            <a:spLocks noGrp="1"/>
          </p:cNvSpPr>
          <p:nvPr>
            <p:ph type="dt" sz="half" idx="2"/>
          </p:nvPr>
        </p:nvSpPr>
        <p:spPr>
          <a:xfrm>
            <a:off x="452967" y="4916847"/>
            <a:ext cx="1683808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916847"/>
            <a:ext cx="28956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254125"/>
            <a:ext cx="9144000" cy="30758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37963" y="1195761"/>
            <a:ext cx="802640" cy="10926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68058" y="3523425"/>
            <a:ext cx="80264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6000" b="1" spc="-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’’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97095" y="1761324"/>
            <a:ext cx="7436597" cy="1993029"/>
          </a:xfrm>
        </p:spPr>
        <p:txBody>
          <a:bodyPr anchor="ctr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2000" b="1" i="1">
                <a:solidFill>
                  <a:srgbClr val="3C3C3B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8367" y="4009719"/>
            <a:ext cx="6659460" cy="253007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395" y="1530998"/>
            <a:ext cx="0" cy="2522066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05343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257961"/>
            <a:ext cx="9144000" cy="4398556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715529"/>
            <a:ext cx="4564063" cy="400110"/>
          </a:xfrm>
          <a:solidFill>
            <a:srgbClr val="00000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548640" tIns="91440" bIns="91440" rtlCol="0" anchor="t" anchorCtr="0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600" b="1" kern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ct val="85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 txBox="1">
            <a:spLocks/>
          </p:cNvSpPr>
          <p:nvPr userDrawn="1"/>
        </p:nvSpPr>
        <p:spPr>
          <a:xfrm>
            <a:off x="457201" y="4857864"/>
            <a:ext cx="928914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© 2015 Teradata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52967" y="4916847"/>
            <a:ext cx="1683808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2523556"/>
            <a:ext cx="5847397" cy="996427"/>
          </a:xfrm>
          <a:solidFill>
            <a:schemeClr val="accent1">
              <a:alpha val="90000"/>
            </a:schemeClr>
          </a:solidFill>
        </p:spPr>
        <p:txBody>
          <a:bodyPr wrap="square" lIns="548640" tIns="320040" rIns="182880" bIns="320040" anchor="b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2600" b="1">
                <a:solidFill>
                  <a:schemeClr val="bg1"/>
                </a:solidFill>
              </a:defRPr>
            </a:lvl1pPr>
            <a:lvl2pPr marL="0" indent="0" algn="ctr">
              <a:lnSpc>
                <a:spcPct val="8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2pPr>
            <a:lvl3pPr marL="0" indent="0" algn="ctr">
              <a:lnSpc>
                <a:spcPct val="8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3pPr>
            <a:lvl4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4pPr>
            <a:lvl5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38464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0" y="2233197"/>
            <a:ext cx="9144000" cy="677108"/>
          </a:xfrm>
          <a:solidFill>
            <a:schemeClr val="bg1"/>
          </a:solidFill>
        </p:spPr>
        <p:txBody>
          <a:bodyPr lIns="457200" tIns="137160" rIns="457200" bIns="137160" anchor="ctr" anchorCtr="1">
            <a:spAutoFit/>
          </a:bodyPr>
          <a:lstStyle>
            <a:lvl1pPr marL="0" indent="0" algn="ct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342900" indent="-34290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  <a:lvl3pPr marL="285750" indent="-285750" algn="ctr">
              <a:lnSpc>
                <a:spcPct val="8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3pPr>
            <a:lvl4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accent1"/>
                </a:solidFill>
              </a:defRPr>
            </a:lvl4pPr>
            <a:lvl5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3247" y="4901700"/>
            <a:ext cx="133221" cy="1308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0C8E8817-043E-4BA1-A90E-6FB9FA409362}" type="slidenum">
              <a:rPr lang="en-US" sz="850" smtClean="0">
                <a:solidFill>
                  <a:schemeClr val="bg2"/>
                </a:solidFill>
              </a:rPr>
              <a:pPr algn="r"/>
              <a:t>‹#›</a:t>
            </a:fld>
            <a:endParaRPr lang="en-US" sz="85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D8D8D8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06531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3247" y="4901700"/>
            <a:ext cx="133221" cy="1308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0C8E8817-043E-4BA1-A90E-6FB9FA409362}" type="slidenum">
              <a:rPr lang="en-US" sz="850" smtClean="0">
                <a:solidFill>
                  <a:schemeClr val="bg2"/>
                </a:solidFill>
              </a:rPr>
              <a:pPr algn="r"/>
              <a:t>‹#›</a:t>
            </a:fld>
            <a:endParaRPr lang="en-US" sz="85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D8D8D8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342" name="Group 341"/>
          <p:cNvGrpSpPr/>
          <p:nvPr userDrawn="1"/>
        </p:nvGrpSpPr>
        <p:grpSpPr>
          <a:xfrm>
            <a:off x="244475" y="416663"/>
            <a:ext cx="8655050" cy="4310175"/>
            <a:chOff x="244475" y="413658"/>
            <a:chExt cx="8655050" cy="4310175"/>
          </a:xfrm>
        </p:grpSpPr>
        <p:grpSp>
          <p:nvGrpSpPr>
            <p:cNvPr id="317" name="Group 316"/>
            <p:cNvGrpSpPr/>
            <p:nvPr userDrawn="1"/>
          </p:nvGrpSpPr>
          <p:grpSpPr>
            <a:xfrm>
              <a:off x="244475" y="413658"/>
              <a:ext cx="8655050" cy="88900"/>
              <a:chOff x="244475" y="413658"/>
              <a:chExt cx="8655050" cy="88900"/>
            </a:xfrm>
          </p:grpSpPr>
          <p:sp>
            <p:nvSpPr>
              <p:cNvPr id="9" name="Oval 93"/>
              <p:cNvSpPr>
                <a:spLocks noChangeArrowheads="1"/>
              </p:cNvSpPr>
              <p:nvPr/>
            </p:nvSpPr>
            <p:spPr bwMode="auto">
              <a:xfrm>
                <a:off x="244475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Oval 94"/>
              <p:cNvSpPr>
                <a:spLocks noChangeArrowheads="1"/>
              </p:cNvSpPr>
              <p:nvPr/>
            </p:nvSpPr>
            <p:spPr bwMode="auto">
              <a:xfrm>
                <a:off x="633413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Oval 95"/>
              <p:cNvSpPr>
                <a:spLocks noChangeArrowheads="1"/>
              </p:cNvSpPr>
              <p:nvPr/>
            </p:nvSpPr>
            <p:spPr bwMode="auto">
              <a:xfrm>
                <a:off x="1023938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Oval 96"/>
              <p:cNvSpPr>
                <a:spLocks noChangeArrowheads="1"/>
              </p:cNvSpPr>
              <p:nvPr/>
            </p:nvSpPr>
            <p:spPr bwMode="auto">
              <a:xfrm>
                <a:off x="1412875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Oval 97"/>
              <p:cNvSpPr>
                <a:spLocks noChangeArrowheads="1"/>
              </p:cNvSpPr>
              <p:nvPr/>
            </p:nvSpPr>
            <p:spPr bwMode="auto">
              <a:xfrm>
                <a:off x="1801813" y="413658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98"/>
              <p:cNvSpPr>
                <a:spLocks noChangeArrowheads="1"/>
              </p:cNvSpPr>
              <p:nvPr/>
            </p:nvSpPr>
            <p:spPr bwMode="auto">
              <a:xfrm>
                <a:off x="2192338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99"/>
              <p:cNvSpPr>
                <a:spLocks noChangeArrowheads="1"/>
              </p:cNvSpPr>
              <p:nvPr/>
            </p:nvSpPr>
            <p:spPr bwMode="auto">
              <a:xfrm>
                <a:off x="2581275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Oval 100"/>
              <p:cNvSpPr>
                <a:spLocks noChangeArrowheads="1"/>
              </p:cNvSpPr>
              <p:nvPr/>
            </p:nvSpPr>
            <p:spPr bwMode="auto">
              <a:xfrm>
                <a:off x="2970213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Oval 101"/>
              <p:cNvSpPr>
                <a:spLocks noChangeArrowheads="1"/>
              </p:cNvSpPr>
              <p:nvPr/>
            </p:nvSpPr>
            <p:spPr bwMode="auto">
              <a:xfrm>
                <a:off x="3359150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02"/>
              <p:cNvSpPr>
                <a:spLocks noChangeArrowheads="1"/>
              </p:cNvSpPr>
              <p:nvPr/>
            </p:nvSpPr>
            <p:spPr bwMode="auto">
              <a:xfrm>
                <a:off x="3748088" y="413658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03"/>
              <p:cNvSpPr>
                <a:spLocks noChangeArrowheads="1"/>
              </p:cNvSpPr>
              <p:nvPr/>
            </p:nvSpPr>
            <p:spPr bwMode="auto">
              <a:xfrm>
                <a:off x="4138613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04"/>
              <p:cNvSpPr>
                <a:spLocks noChangeArrowheads="1"/>
              </p:cNvSpPr>
              <p:nvPr/>
            </p:nvSpPr>
            <p:spPr bwMode="auto">
              <a:xfrm>
                <a:off x="4527550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05"/>
              <p:cNvSpPr>
                <a:spLocks noChangeArrowheads="1"/>
              </p:cNvSpPr>
              <p:nvPr/>
            </p:nvSpPr>
            <p:spPr bwMode="auto">
              <a:xfrm>
                <a:off x="4918075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06"/>
              <p:cNvSpPr>
                <a:spLocks noChangeArrowheads="1"/>
              </p:cNvSpPr>
              <p:nvPr/>
            </p:nvSpPr>
            <p:spPr bwMode="auto">
              <a:xfrm>
                <a:off x="5307013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07"/>
              <p:cNvSpPr>
                <a:spLocks noChangeArrowheads="1"/>
              </p:cNvSpPr>
              <p:nvPr/>
            </p:nvSpPr>
            <p:spPr bwMode="auto">
              <a:xfrm>
                <a:off x="5695950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08"/>
              <p:cNvSpPr>
                <a:spLocks noChangeArrowheads="1"/>
              </p:cNvSpPr>
              <p:nvPr/>
            </p:nvSpPr>
            <p:spPr bwMode="auto">
              <a:xfrm>
                <a:off x="6084888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09"/>
              <p:cNvSpPr>
                <a:spLocks noChangeArrowheads="1"/>
              </p:cNvSpPr>
              <p:nvPr/>
            </p:nvSpPr>
            <p:spPr bwMode="auto">
              <a:xfrm>
                <a:off x="6473825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10"/>
              <p:cNvSpPr>
                <a:spLocks noChangeArrowheads="1"/>
              </p:cNvSpPr>
              <p:nvPr/>
            </p:nvSpPr>
            <p:spPr bwMode="auto">
              <a:xfrm>
                <a:off x="6862763" y="413658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111"/>
              <p:cNvSpPr>
                <a:spLocks noChangeArrowheads="1"/>
              </p:cNvSpPr>
              <p:nvPr/>
            </p:nvSpPr>
            <p:spPr bwMode="auto">
              <a:xfrm>
                <a:off x="7253288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112"/>
              <p:cNvSpPr>
                <a:spLocks noChangeArrowheads="1"/>
              </p:cNvSpPr>
              <p:nvPr/>
            </p:nvSpPr>
            <p:spPr bwMode="auto">
              <a:xfrm>
                <a:off x="7642225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113"/>
              <p:cNvSpPr>
                <a:spLocks noChangeArrowheads="1"/>
              </p:cNvSpPr>
              <p:nvPr/>
            </p:nvSpPr>
            <p:spPr bwMode="auto">
              <a:xfrm>
                <a:off x="8032750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114"/>
              <p:cNvSpPr>
                <a:spLocks noChangeArrowheads="1"/>
              </p:cNvSpPr>
              <p:nvPr/>
            </p:nvSpPr>
            <p:spPr bwMode="auto">
              <a:xfrm>
                <a:off x="8421688" y="4136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115"/>
              <p:cNvSpPr>
                <a:spLocks noChangeArrowheads="1"/>
              </p:cNvSpPr>
              <p:nvPr/>
            </p:nvSpPr>
            <p:spPr bwMode="auto">
              <a:xfrm>
                <a:off x="8810625" y="413658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6" name="Group 315"/>
            <p:cNvGrpSpPr/>
            <p:nvPr userDrawn="1"/>
          </p:nvGrpSpPr>
          <p:grpSpPr>
            <a:xfrm>
              <a:off x="244475" y="798565"/>
              <a:ext cx="8655050" cy="88900"/>
              <a:chOff x="244475" y="799421"/>
              <a:chExt cx="8655050" cy="88900"/>
            </a:xfrm>
          </p:grpSpPr>
          <p:sp>
            <p:nvSpPr>
              <p:cNvPr id="32" name="Oval 122"/>
              <p:cNvSpPr>
                <a:spLocks noChangeArrowheads="1"/>
              </p:cNvSpPr>
              <p:nvPr/>
            </p:nvSpPr>
            <p:spPr bwMode="auto">
              <a:xfrm>
                <a:off x="244475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123"/>
              <p:cNvSpPr>
                <a:spLocks noChangeArrowheads="1"/>
              </p:cNvSpPr>
              <p:nvPr/>
            </p:nvSpPr>
            <p:spPr bwMode="auto">
              <a:xfrm>
                <a:off x="633413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124"/>
              <p:cNvSpPr>
                <a:spLocks noChangeArrowheads="1"/>
              </p:cNvSpPr>
              <p:nvPr/>
            </p:nvSpPr>
            <p:spPr bwMode="auto">
              <a:xfrm>
                <a:off x="1023938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125"/>
              <p:cNvSpPr>
                <a:spLocks noChangeArrowheads="1"/>
              </p:cNvSpPr>
              <p:nvPr/>
            </p:nvSpPr>
            <p:spPr bwMode="auto">
              <a:xfrm>
                <a:off x="1412875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Oval 126"/>
              <p:cNvSpPr>
                <a:spLocks noChangeArrowheads="1"/>
              </p:cNvSpPr>
              <p:nvPr/>
            </p:nvSpPr>
            <p:spPr bwMode="auto">
              <a:xfrm>
                <a:off x="1801813" y="799421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127"/>
              <p:cNvSpPr>
                <a:spLocks noChangeArrowheads="1"/>
              </p:cNvSpPr>
              <p:nvPr/>
            </p:nvSpPr>
            <p:spPr bwMode="auto">
              <a:xfrm>
                <a:off x="2192338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128"/>
              <p:cNvSpPr>
                <a:spLocks noChangeArrowheads="1"/>
              </p:cNvSpPr>
              <p:nvPr/>
            </p:nvSpPr>
            <p:spPr bwMode="auto">
              <a:xfrm>
                <a:off x="2581275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129"/>
              <p:cNvSpPr>
                <a:spLocks noChangeArrowheads="1"/>
              </p:cNvSpPr>
              <p:nvPr/>
            </p:nvSpPr>
            <p:spPr bwMode="auto">
              <a:xfrm>
                <a:off x="2970213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130"/>
              <p:cNvSpPr>
                <a:spLocks noChangeArrowheads="1"/>
              </p:cNvSpPr>
              <p:nvPr/>
            </p:nvSpPr>
            <p:spPr bwMode="auto">
              <a:xfrm>
                <a:off x="3359150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131"/>
              <p:cNvSpPr>
                <a:spLocks noChangeArrowheads="1"/>
              </p:cNvSpPr>
              <p:nvPr/>
            </p:nvSpPr>
            <p:spPr bwMode="auto">
              <a:xfrm>
                <a:off x="3748088" y="799421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Oval 132"/>
              <p:cNvSpPr>
                <a:spLocks noChangeArrowheads="1"/>
              </p:cNvSpPr>
              <p:nvPr/>
            </p:nvSpPr>
            <p:spPr bwMode="auto">
              <a:xfrm>
                <a:off x="4138613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133"/>
              <p:cNvSpPr>
                <a:spLocks noChangeArrowheads="1"/>
              </p:cNvSpPr>
              <p:nvPr/>
            </p:nvSpPr>
            <p:spPr bwMode="auto">
              <a:xfrm>
                <a:off x="4527550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134"/>
              <p:cNvSpPr>
                <a:spLocks noChangeArrowheads="1"/>
              </p:cNvSpPr>
              <p:nvPr/>
            </p:nvSpPr>
            <p:spPr bwMode="auto">
              <a:xfrm>
                <a:off x="4918075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135"/>
              <p:cNvSpPr>
                <a:spLocks noChangeArrowheads="1"/>
              </p:cNvSpPr>
              <p:nvPr/>
            </p:nvSpPr>
            <p:spPr bwMode="auto">
              <a:xfrm>
                <a:off x="5307013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136"/>
              <p:cNvSpPr>
                <a:spLocks noChangeArrowheads="1"/>
              </p:cNvSpPr>
              <p:nvPr/>
            </p:nvSpPr>
            <p:spPr bwMode="auto">
              <a:xfrm>
                <a:off x="5695950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137"/>
              <p:cNvSpPr>
                <a:spLocks noChangeArrowheads="1"/>
              </p:cNvSpPr>
              <p:nvPr/>
            </p:nvSpPr>
            <p:spPr bwMode="auto">
              <a:xfrm>
                <a:off x="6084888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138"/>
              <p:cNvSpPr>
                <a:spLocks noChangeArrowheads="1"/>
              </p:cNvSpPr>
              <p:nvPr/>
            </p:nvSpPr>
            <p:spPr bwMode="auto">
              <a:xfrm>
                <a:off x="6473825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139"/>
              <p:cNvSpPr>
                <a:spLocks noChangeArrowheads="1"/>
              </p:cNvSpPr>
              <p:nvPr/>
            </p:nvSpPr>
            <p:spPr bwMode="auto">
              <a:xfrm>
                <a:off x="6862763" y="799421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140"/>
              <p:cNvSpPr>
                <a:spLocks noChangeArrowheads="1"/>
              </p:cNvSpPr>
              <p:nvPr/>
            </p:nvSpPr>
            <p:spPr bwMode="auto">
              <a:xfrm>
                <a:off x="7253288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141"/>
              <p:cNvSpPr>
                <a:spLocks noChangeArrowheads="1"/>
              </p:cNvSpPr>
              <p:nvPr/>
            </p:nvSpPr>
            <p:spPr bwMode="auto">
              <a:xfrm>
                <a:off x="7642225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142"/>
              <p:cNvSpPr>
                <a:spLocks noChangeArrowheads="1"/>
              </p:cNvSpPr>
              <p:nvPr/>
            </p:nvSpPr>
            <p:spPr bwMode="auto">
              <a:xfrm>
                <a:off x="8032750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143"/>
              <p:cNvSpPr>
                <a:spLocks noChangeArrowheads="1"/>
              </p:cNvSpPr>
              <p:nvPr/>
            </p:nvSpPr>
            <p:spPr bwMode="auto">
              <a:xfrm>
                <a:off x="8421688" y="799421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144"/>
              <p:cNvSpPr>
                <a:spLocks noChangeArrowheads="1"/>
              </p:cNvSpPr>
              <p:nvPr/>
            </p:nvSpPr>
            <p:spPr bwMode="auto">
              <a:xfrm>
                <a:off x="8810625" y="799421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5" name="Group 314"/>
            <p:cNvGrpSpPr/>
            <p:nvPr userDrawn="1"/>
          </p:nvGrpSpPr>
          <p:grpSpPr>
            <a:xfrm>
              <a:off x="244475" y="1183472"/>
              <a:ext cx="8655050" cy="87313"/>
              <a:chOff x="244475" y="1188358"/>
              <a:chExt cx="8655050" cy="87313"/>
            </a:xfrm>
          </p:grpSpPr>
          <p:sp>
            <p:nvSpPr>
              <p:cNvPr id="55" name="Oval 151"/>
              <p:cNvSpPr>
                <a:spLocks noChangeArrowheads="1"/>
              </p:cNvSpPr>
              <p:nvPr/>
            </p:nvSpPr>
            <p:spPr bwMode="auto">
              <a:xfrm>
                <a:off x="244475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152"/>
              <p:cNvSpPr>
                <a:spLocks noChangeArrowheads="1"/>
              </p:cNvSpPr>
              <p:nvPr/>
            </p:nvSpPr>
            <p:spPr bwMode="auto">
              <a:xfrm>
                <a:off x="633413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153"/>
              <p:cNvSpPr>
                <a:spLocks noChangeArrowheads="1"/>
              </p:cNvSpPr>
              <p:nvPr/>
            </p:nvSpPr>
            <p:spPr bwMode="auto">
              <a:xfrm>
                <a:off x="1023938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154"/>
              <p:cNvSpPr>
                <a:spLocks noChangeArrowheads="1"/>
              </p:cNvSpPr>
              <p:nvPr/>
            </p:nvSpPr>
            <p:spPr bwMode="auto">
              <a:xfrm>
                <a:off x="1412875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Oval 155"/>
              <p:cNvSpPr>
                <a:spLocks noChangeArrowheads="1"/>
              </p:cNvSpPr>
              <p:nvPr/>
            </p:nvSpPr>
            <p:spPr bwMode="auto">
              <a:xfrm>
                <a:off x="1801813" y="1188358"/>
                <a:ext cx="88900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156"/>
              <p:cNvSpPr>
                <a:spLocks noChangeArrowheads="1"/>
              </p:cNvSpPr>
              <p:nvPr/>
            </p:nvSpPr>
            <p:spPr bwMode="auto">
              <a:xfrm>
                <a:off x="2192338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Oval 157"/>
              <p:cNvSpPr>
                <a:spLocks noChangeArrowheads="1"/>
              </p:cNvSpPr>
              <p:nvPr/>
            </p:nvSpPr>
            <p:spPr bwMode="auto">
              <a:xfrm>
                <a:off x="2581275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158"/>
              <p:cNvSpPr>
                <a:spLocks noChangeArrowheads="1"/>
              </p:cNvSpPr>
              <p:nvPr/>
            </p:nvSpPr>
            <p:spPr bwMode="auto">
              <a:xfrm>
                <a:off x="2970213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159"/>
              <p:cNvSpPr>
                <a:spLocks noChangeArrowheads="1"/>
              </p:cNvSpPr>
              <p:nvPr/>
            </p:nvSpPr>
            <p:spPr bwMode="auto">
              <a:xfrm>
                <a:off x="3359150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160"/>
              <p:cNvSpPr>
                <a:spLocks noChangeArrowheads="1"/>
              </p:cNvSpPr>
              <p:nvPr/>
            </p:nvSpPr>
            <p:spPr bwMode="auto">
              <a:xfrm>
                <a:off x="3748088" y="1188358"/>
                <a:ext cx="88900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161"/>
              <p:cNvSpPr>
                <a:spLocks noChangeArrowheads="1"/>
              </p:cNvSpPr>
              <p:nvPr/>
            </p:nvSpPr>
            <p:spPr bwMode="auto">
              <a:xfrm>
                <a:off x="4138613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162"/>
              <p:cNvSpPr>
                <a:spLocks noChangeArrowheads="1"/>
              </p:cNvSpPr>
              <p:nvPr/>
            </p:nvSpPr>
            <p:spPr bwMode="auto">
              <a:xfrm>
                <a:off x="4527550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163"/>
              <p:cNvSpPr>
                <a:spLocks noChangeArrowheads="1"/>
              </p:cNvSpPr>
              <p:nvPr/>
            </p:nvSpPr>
            <p:spPr bwMode="auto">
              <a:xfrm>
                <a:off x="4918075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Oval 164"/>
              <p:cNvSpPr>
                <a:spLocks noChangeArrowheads="1"/>
              </p:cNvSpPr>
              <p:nvPr/>
            </p:nvSpPr>
            <p:spPr bwMode="auto">
              <a:xfrm>
                <a:off x="5307013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165"/>
              <p:cNvSpPr>
                <a:spLocks noChangeArrowheads="1"/>
              </p:cNvSpPr>
              <p:nvPr/>
            </p:nvSpPr>
            <p:spPr bwMode="auto">
              <a:xfrm>
                <a:off x="5695950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166"/>
              <p:cNvSpPr>
                <a:spLocks noChangeArrowheads="1"/>
              </p:cNvSpPr>
              <p:nvPr/>
            </p:nvSpPr>
            <p:spPr bwMode="auto">
              <a:xfrm>
                <a:off x="6084888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Oval 167"/>
              <p:cNvSpPr>
                <a:spLocks noChangeArrowheads="1"/>
              </p:cNvSpPr>
              <p:nvPr/>
            </p:nvSpPr>
            <p:spPr bwMode="auto">
              <a:xfrm>
                <a:off x="6473825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168"/>
              <p:cNvSpPr>
                <a:spLocks noChangeArrowheads="1"/>
              </p:cNvSpPr>
              <p:nvPr/>
            </p:nvSpPr>
            <p:spPr bwMode="auto">
              <a:xfrm>
                <a:off x="6862763" y="1188358"/>
                <a:ext cx="88900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169"/>
              <p:cNvSpPr>
                <a:spLocks noChangeArrowheads="1"/>
              </p:cNvSpPr>
              <p:nvPr/>
            </p:nvSpPr>
            <p:spPr bwMode="auto">
              <a:xfrm>
                <a:off x="7253288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170"/>
              <p:cNvSpPr>
                <a:spLocks noChangeArrowheads="1"/>
              </p:cNvSpPr>
              <p:nvPr/>
            </p:nvSpPr>
            <p:spPr bwMode="auto">
              <a:xfrm>
                <a:off x="7642225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171"/>
              <p:cNvSpPr>
                <a:spLocks noChangeArrowheads="1"/>
              </p:cNvSpPr>
              <p:nvPr/>
            </p:nvSpPr>
            <p:spPr bwMode="auto">
              <a:xfrm>
                <a:off x="8032750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172"/>
              <p:cNvSpPr>
                <a:spLocks noChangeArrowheads="1"/>
              </p:cNvSpPr>
              <p:nvPr/>
            </p:nvSpPr>
            <p:spPr bwMode="auto">
              <a:xfrm>
                <a:off x="8421688" y="1188358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173"/>
              <p:cNvSpPr>
                <a:spLocks noChangeArrowheads="1"/>
              </p:cNvSpPr>
              <p:nvPr/>
            </p:nvSpPr>
            <p:spPr bwMode="auto">
              <a:xfrm>
                <a:off x="8810625" y="1188358"/>
                <a:ext cx="88900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4" name="Group 313"/>
            <p:cNvGrpSpPr/>
            <p:nvPr userDrawn="1"/>
          </p:nvGrpSpPr>
          <p:grpSpPr>
            <a:xfrm>
              <a:off x="244475" y="1566792"/>
              <a:ext cx="8655050" cy="87313"/>
              <a:chOff x="244475" y="1574121"/>
              <a:chExt cx="8655050" cy="87313"/>
            </a:xfrm>
          </p:grpSpPr>
          <p:sp>
            <p:nvSpPr>
              <p:cNvPr id="78" name="Oval 180"/>
              <p:cNvSpPr>
                <a:spLocks noChangeArrowheads="1"/>
              </p:cNvSpPr>
              <p:nvPr/>
            </p:nvSpPr>
            <p:spPr bwMode="auto">
              <a:xfrm>
                <a:off x="244475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181"/>
              <p:cNvSpPr>
                <a:spLocks noChangeArrowheads="1"/>
              </p:cNvSpPr>
              <p:nvPr/>
            </p:nvSpPr>
            <p:spPr bwMode="auto">
              <a:xfrm>
                <a:off x="633413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Oval 182"/>
              <p:cNvSpPr>
                <a:spLocks noChangeArrowheads="1"/>
              </p:cNvSpPr>
              <p:nvPr/>
            </p:nvSpPr>
            <p:spPr bwMode="auto">
              <a:xfrm>
                <a:off x="1023938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183"/>
              <p:cNvSpPr>
                <a:spLocks noChangeArrowheads="1"/>
              </p:cNvSpPr>
              <p:nvPr/>
            </p:nvSpPr>
            <p:spPr bwMode="auto">
              <a:xfrm>
                <a:off x="1412875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184"/>
              <p:cNvSpPr>
                <a:spLocks noChangeArrowheads="1"/>
              </p:cNvSpPr>
              <p:nvPr/>
            </p:nvSpPr>
            <p:spPr bwMode="auto">
              <a:xfrm>
                <a:off x="1801813" y="1574121"/>
                <a:ext cx="88900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185"/>
              <p:cNvSpPr>
                <a:spLocks noChangeArrowheads="1"/>
              </p:cNvSpPr>
              <p:nvPr/>
            </p:nvSpPr>
            <p:spPr bwMode="auto">
              <a:xfrm>
                <a:off x="2192338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186"/>
              <p:cNvSpPr>
                <a:spLocks noChangeArrowheads="1"/>
              </p:cNvSpPr>
              <p:nvPr/>
            </p:nvSpPr>
            <p:spPr bwMode="auto">
              <a:xfrm>
                <a:off x="2581275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187"/>
              <p:cNvSpPr>
                <a:spLocks noChangeArrowheads="1"/>
              </p:cNvSpPr>
              <p:nvPr/>
            </p:nvSpPr>
            <p:spPr bwMode="auto">
              <a:xfrm>
                <a:off x="2970213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188"/>
              <p:cNvSpPr>
                <a:spLocks noChangeArrowheads="1"/>
              </p:cNvSpPr>
              <p:nvPr/>
            </p:nvSpPr>
            <p:spPr bwMode="auto">
              <a:xfrm>
                <a:off x="3359150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189"/>
              <p:cNvSpPr>
                <a:spLocks noChangeArrowheads="1"/>
              </p:cNvSpPr>
              <p:nvPr/>
            </p:nvSpPr>
            <p:spPr bwMode="auto">
              <a:xfrm>
                <a:off x="3748088" y="1574121"/>
                <a:ext cx="88900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190"/>
              <p:cNvSpPr>
                <a:spLocks noChangeArrowheads="1"/>
              </p:cNvSpPr>
              <p:nvPr/>
            </p:nvSpPr>
            <p:spPr bwMode="auto">
              <a:xfrm>
                <a:off x="4138613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Oval 191"/>
              <p:cNvSpPr>
                <a:spLocks noChangeArrowheads="1"/>
              </p:cNvSpPr>
              <p:nvPr/>
            </p:nvSpPr>
            <p:spPr bwMode="auto">
              <a:xfrm>
                <a:off x="4527550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192"/>
              <p:cNvSpPr>
                <a:spLocks noChangeArrowheads="1"/>
              </p:cNvSpPr>
              <p:nvPr/>
            </p:nvSpPr>
            <p:spPr bwMode="auto">
              <a:xfrm>
                <a:off x="4918075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Oval 193"/>
              <p:cNvSpPr>
                <a:spLocks noChangeArrowheads="1"/>
              </p:cNvSpPr>
              <p:nvPr/>
            </p:nvSpPr>
            <p:spPr bwMode="auto">
              <a:xfrm>
                <a:off x="5307013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Oval 194"/>
              <p:cNvSpPr>
                <a:spLocks noChangeArrowheads="1"/>
              </p:cNvSpPr>
              <p:nvPr/>
            </p:nvSpPr>
            <p:spPr bwMode="auto">
              <a:xfrm>
                <a:off x="5695950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Oval 195"/>
              <p:cNvSpPr>
                <a:spLocks noChangeArrowheads="1"/>
              </p:cNvSpPr>
              <p:nvPr/>
            </p:nvSpPr>
            <p:spPr bwMode="auto">
              <a:xfrm>
                <a:off x="6084888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196"/>
              <p:cNvSpPr>
                <a:spLocks noChangeArrowheads="1"/>
              </p:cNvSpPr>
              <p:nvPr/>
            </p:nvSpPr>
            <p:spPr bwMode="auto">
              <a:xfrm>
                <a:off x="6473825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Oval 197"/>
              <p:cNvSpPr>
                <a:spLocks noChangeArrowheads="1"/>
              </p:cNvSpPr>
              <p:nvPr/>
            </p:nvSpPr>
            <p:spPr bwMode="auto">
              <a:xfrm>
                <a:off x="6862763" y="1574121"/>
                <a:ext cx="88900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198"/>
              <p:cNvSpPr>
                <a:spLocks noChangeArrowheads="1"/>
              </p:cNvSpPr>
              <p:nvPr/>
            </p:nvSpPr>
            <p:spPr bwMode="auto">
              <a:xfrm>
                <a:off x="7253288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199"/>
              <p:cNvSpPr>
                <a:spLocks noChangeArrowheads="1"/>
              </p:cNvSpPr>
              <p:nvPr/>
            </p:nvSpPr>
            <p:spPr bwMode="auto">
              <a:xfrm>
                <a:off x="7642225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Oval 200"/>
              <p:cNvSpPr>
                <a:spLocks noChangeArrowheads="1"/>
              </p:cNvSpPr>
              <p:nvPr/>
            </p:nvSpPr>
            <p:spPr bwMode="auto">
              <a:xfrm>
                <a:off x="8032750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Oval 201"/>
              <p:cNvSpPr>
                <a:spLocks noChangeArrowheads="1"/>
              </p:cNvSpPr>
              <p:nvPr/>
            </p:nvSpPr>
            <p:spPr bwMode="auto">
              <a:xfrm>
                <a:off x="8421688" y="1574121"/>
                <a:ext cx="87313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Oval 202"/>
              <p:cNvSpPr>
                <a:spLocks noChangeArrowheads="1"/>
              </p:cNvSpPr>
              <p:nvPr/>
            </p:nvSpPr>
            <p:spPr bwMode="auto">
              <a:xfrm>
                <a:off x="8810625" y="1574121"/>
                <a:ext cx="88900" cy="87313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3" name="Group 312"/>
            <p:cNvGrpSpPr/>
            <p:nvPr userDrawn="1"/>
          </p:nvGrpSpPr>
          <p:grpSpPr>
            <a:xfrm>
              <a:off x="244475" y="1950112"/>
              <a:ext cx="8655050" cy="87312"/>
              <a:chOff x="244475" y="1959883"/>
              <a:chExt cx="8655050" cy="87312"/>
            </a:xfrm>
          </p:grpSpPr>
          <p:sp>
            <p:nvSpPr>
              <p:cNvPr id="101" name="Oval 210"/>
              <p:cNvSpPr>
                <a:spLocks noChangeArrowheads="1"/>
              </p:cNvSpPr>
              <p:nvPr/>
            </p:nvSpPr>
            <p:spPr bwMode="auto">
              <a:xfrm>
                <a:off x="244475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Oval 211"/>
              <p:cNvSpPr>
                <a:spLocks noChangeArrowheads="1"/>
              </p:cNvSpPr>
              <p:nvPr/>
            </p:nvSpPr>
            <p:spPr bwMode="auto">
              <a:xfrm>
                <a:off x="633413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Oval 212"/>
              <p:cNvSpPr>
                <a:spLocks noChangeArrowheads="1"/>
              </p:cNvSpPr>
              <p:nvPr/>
            </p:nvSpPr>
            <p:spPr bwMode="auto">
              <a:xfrm>
                <a:off x="1023938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Oval 213"/>
              <p:cNvSpPr>
                <a:spLocks noChangeArrowheads="1"/>
              </p:cNvSpPr>
              <p:nvPr/>
            </p:nvSpPr>
            <p:spPr bwMode="auto">
              <a:xfrm>
                <a:off x="1412875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Oval 214"/>
              <p:cNvSpPr>
                <a:spLocks noChangeArrowheads="1"/>
              </p:cNvSpPr>
              <p:nvPr/>
            </p:nvSpPr>
            <p:spPr bwMode="auto">
              <a:xfrm>
                <a:off x="1801813" y="1959883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Oval 215"/>
              <p:cNvSpPr>
                <a:spLocks noChangeArrowheads="1"/>
              </p:cNvSpPr>
              <p:nvPr/>
            </p:nvSpPr>
            <p:spPr bwMode="auto">
              <a:xfrm>
                <a:off x="2192338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Oval 216"/>
              <p:cNvSpPr>
                <a:spLocks noChangeArrowheads="1"/>
              </p:cNvSpPr>
              <p:nvPr/>
            </p:nvSpPr>
            <p:spPr bwMode="auto">
              <a:xfrm>
                <a:off x="2581275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Oval 217"/>
              <p:cNvSpPr>
                <a:spLocks noChangeArrowheads="1"/>
              </p:cNvSpPr>
              <p:nvPr/>
            </p:nvSpPr>
            <p:spPr bwMode="auto">
              <a:xfrm>
                <a:off x="2970213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Oval 218"/>
              <p:cNvSpPr>
                <a:spLocks noChangeArrowheads="1"/>
              </p:cNvSpPr>
              <p:nvPr/>
            </p:nvSpPr>
            <p:spPr bwMode="auto">
              <a:xfrm>
                <a:off x="3359150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Oval 219"/>
              <p:cNvSpPr>
                <a:spLocks noChangeArrowheads="1"/>
              </p:cNvSpPr>
              <p:nvPr/>
            </p:nvSpPr>
            <p:spPr bwMode="auto">
              <a:xfrm>
                <a:off x="3748088" y="1959883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Oval 220"/>
              <p:cNvSpPr>
                <a:spLocks noChangeArrowheads="1"/>
              </p:cNvSpPr>
              <p:nvPr/>
            </p:nvSpPr>
            <p:spPr bwMode="auto">
              <a:xfrm>
                <a:off x="4138613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Oval 221"/>
              <p:cNvSpPr>
                <a:spLocks noChangeArrowheads="1"/>
              </p:cNvSpPr>
              <p:nvPr/>
            </p:nvSpPr>
            <p:spPr bwMode="auto">
              <a:xfrm>
                <a:off x="4527550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Oval 222"/>
              <p:cNvSpPr>
                <a:spLocks noChangeArrowheads="1"/>
              </p:cNvSpPr>
              <p:nvPr/>
            </p:nvSpPr>
            <p:spPr bwMode="auto">
              <a:xfrm>
                <a:off x="4918075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Oval 223"/>
              <p:cNvSpPr>
                <a:spLocks noChangeArrowheads="1"/>
              </p:cNvSpPr>
              <p:nvPr/>
            </p:nvSpPr>
            <p:spPr bwMode="auto">
              <a:xfrm>
                <a:off x="5307013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Oval 224"/>
              <p:cNvSpPr>
                <a:spLocks noChangeArrowheads="1"/>
              </p:cNvSpPr>
              <p:nvPr/>
            </p:nvSpPr>
            <p:spPr bwMode="auto">
              <a:xfrm>
                <a:off x="5695950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Oval 225"/>
              <p:cNvSpPr>
                <a:spLocks noChangeArrowheads="1"/>
              </p:cNvSpPr>
              <p:nvPr/>
            </p:nvSpPr>
            <p:spPr bwMode="auto">
              <a:xfrm>
                <a:off x="6084888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Oval 226"/>
              <p:cNvSpPr>
                <a:spLocks noChangeArrowheads="1"/>
              </p:cNvSpPr>
              <p:nvPr/>
            </p:nvSpPr>
            <p:spPr bwMode="auto">
              <a:xfrm>
                <a:off x="6473825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Oval 227"/>
              <p:cNvSpPr>
                <a:spLocks noChangeArrowheads="1"/>
              </p:cNvSpPr>
              <p:nvPr/>
            </p:nvSpPr>
            <p:spPr bwMode="auto">
              <a:xfrm>
                <a:off x="6862763" y="1959883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Oval 228"/>
              <p:cNvSpPr>
                <a:spLocks noChangeArrowheads="1"/>
              </p:cNvSpPr>
              <p:nvPr/>
            </p:nvSpPr>
            <p:spPr bwMode="auto">
              <a:xfrm>
                <a:off x="7253288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Oval 229"/>
              <p:cNvSpPr>
                <a:spLocks noChangeArrowheads="1"/>
              </p:cNvSpPr>
              <p:nvPr/>
            </p:nvSpPr>
            <p:spPr bwMode="auto">
              <a:xfrm>
                <a:off x="7642225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Oval 230"/>
              <p:cNvSpPr>
                <a:spLocks noChangeArrowheads="1"/>
              </p:cNvSpPr>
              <p:nvPr/>
            </p:nvSpPr>
            <p:spPr bwMode="auto">
              <a:xfrm>
                <a:off x="8032750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Oval 231"/>
              <p:cNvSpPr>
                <a:spLocks noChangeArrowheads="1"/>
              </p:cNvSpPr>
              <p:nvPr/>
            </p:nvSpPr>
            <p:spPr bwMode="auto">
              <a:xfrm>
                <a:off x="8421688" y="195988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Oval 232"/>
              <p:cNvSpPr>
                <a:spLocks noChangeArrowheads="1"/>
              </p:cNvSpPr>
              <p:nvPr/>
            </p:nvSpPr>
            <p:spPr bwMode="auto">
              <a:xfrm>
                <a:off x="8810625" y="1959883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2" name="Group 311"/>
            <p:cNvGrpSpPr/>
            <p:nvPr userDrawn="1"/>
          </p:nvGrpSpPr>
          <p:grpSpPr>
            <a:xfrm>
              <a:off x="244475" y="2333431"/>
              <a:ext cx="8655050" cy="87312"/>
              <a:chOff x="244475" y="2347233"/>
              <a:chExt cx="8655050" cy="87312"/>
            </a:xfrm>
          </p:grpSpPr>
          <p:sp>
            <p:nvSpPr>
              <p:cNvPr id="124" name="Oval 239"/>
              <p:cNvSpPr>
                <a:spLocks noChangeArrowheads="1"/>
              </p:cNvSpPr>
              <p:nvPr/>
            </p:nvSpPr>
            <p:spPr bwMode="auto">
              <a:xfrm>
                <a:off x="244475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Oval 240"/>
              <p:cNvSpPr>
                <a:spLocks noChangeArrowheads="1"/>
              </p:cNvSpPr>
              <p:nvPr/>
            </p:nvSpPr>
            <p:spPr bwMode="auto">
              <a:xfrm>
                <a:off x="633413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Oval 241"/>
              <p:cNvSpPr>
                <a:spLocks noChangeArrowheads="1"/>
              </p:cNvSpPr>
              <p:nvPr/>
            </p:nvSpPr>
            <p:spPr bwMode="auto">
              <a:xfrm>
                <a:off x="1023938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Oval 242"/>
              <p:cNvSpPr>
                <a:spLocks noChangeArrowheads="1"/>
              </p:cNvSpPr>
              <p:nvPr/>
            </p:nvSpPr>
            <p:spPr bwMode="auto">
              <a:xfrm>
                <a:off x="1412875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Oval 243"/>
              <p:cNvSpPr>
                <a:spLocks noChangeArrowheads="1"/>
              </p:cNvSpPr>
              <p:nvPr/>
            </p:nvSpPr>
            <p:spPr bwMode="auto">
              <a:xfrm>
                <a:off x="1801813" y="2347233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Oval 244"/>
              <p:cNvSpPr>
                <a:spLocks noChangeArrowheads="1"/>
              </p:cNvSpPr>
              <p:nvPr/>
            </p:nvSpPr>
            <p:spPr bwMode="auto">
              <a:xfrm>
                <a:off x="2192338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Oval 245"/>
              <p:cNvSpPr>
                <a:spLocks noChangeArrowheads="1"/>
              </p:cNvSpPr>
              <p:nvPr/>
            </p:nvSpPr>
            <p:spPr bwMode="auto">
              <a:xfrm>
                <a:off x="2581275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Oval 246"/>
              <p:cNvSpPr>
                <a:spLocks noChangeArrowheads="1"/>
              </p:cNvSpPr>
              <p:nvPr/>
            </p:nvSpPr>
            <p:spPr bwMode="auto">
              <a:xfrm>
                <a:off x="2970213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Oval 247"/>
              <p:cNvSpPr>
                <a:spLocks noChangeArrowheads="1"/>
              </p:cNvSpPr>
              <p:nvPr/>
            </p:nvSpPr>
            <p:spPr bwMode="auto">
              <a:xfrm>
                <a:off x="3359150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Oval 248"/>
              <p:cNvSpPr>
                <a:spLocks noChangeArrowheads="1"/>
              </p:cNvSpPr>
              <p:nvPr/>
            </p:nvSpPr>
            <p:spPr bwMode="auto">
              <a:xfrm>
                <a:off x="3748088" y="2347233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Oval 249"/>
              <p:cNvSpPr>
                <a:spLocks noChangeArrowheads="1"/>
              </p:cNvSpPr>
              <p:nvPr/>
            </p:nvSpPr>
            <p:spPr bwMode="auto">
              <a:xfrm>
                <a:off x="4138613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Oval 250"/>
              <p:cNvSpPr>
                <a:spLocks noChangeArrowheads="1"/>
              </p:cNvSpPr>
              <p:nvPr/>
            </p:nvSpPr>
            <p:spPr bwMode="auto">
              <a:xfrm>
                <a:off x="4527550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Oval 251"/>
              <p:cNvSpPr>
                <a:spLocks noChangeArrowheads="1"/>
              </p:cNvSpPr>
              <p:nvPr/>
            </p:nvSpPr>
            <p:spPr bwMode="auto">
              <a:xfrm>
                <a:off x="4918075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Oval 252"/>
              <p:cNvSpPr>
                <a:spLocks noChangeArrowheads="1"/>
              </p:cNvSpPr>
              <p:nvPr/>
            </p:nvSpPr>
            <p:spPr bwMode="auto">
              <a:xfrm>
                <a:off x="5307013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Oval 253"/>
              <p:cNvSpPr>
                <a:spLocks noChangeArrowheads="1"/>
              </p:cNvSpPr>
              <p:nvPr/>
            </p:nvSpPr>
            <p:spPr bwMode="auto">
              <a:xfrm>
                <a:off x="5695950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Oval 254"/>
              <p:cNvSpPr>
                <a:spLocks noChangeArrowheads="1"/>
              </p:cNvSpPr>
              <p:nvPr/>
            </p:nvSpPr>
            <p:spPr bwMode="auto">
              <a:xfrm>
                <a:off x="6084888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Oval 255"/>
              <p:cNvSpPr>
                <a:spLocks noChangeArrowheads="1"/>
              </p:cNvSpPr>
              <p:nvPr/>
            </p:nvSpPr>
            <p:spPr bwMode="auto">
              <a:xfrm>
                <a:off x="6473825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Oval 256"/>
              <p:cNvSpPr>
                <a:spLocks noChangeArrowheads="1"/>
              </p:cNvSpPr>
              <p:nvPr/>
            </p:nvSpPr>
            <p:spPr bwMode="auto">
              <a:xfrm>
                <a:off x="6862763" y="2347233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Oval 257"/>
              <p:cNvSpPr>
                <a:spLocks noChangeArrowheads="1"/>
              </p:cNvSpPr>
              <p:nvPr/>
            </p:nvSpPr>
            <p:spPr bwMode="auto">
              <a:xfrm>
                <a:off x="7253288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Oval 258"/>
              <p:cNvSpPr>
                <a:spLocks noChangeArrowheads="1"/>
              </p:cNvSpPr>
              <p:nvPr/>
            </p:nvSpPr>
            <p:spPr bwMode="auto">
              <a:xfrm>
                <a:off x="7642225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Oval 259"/>
              <p:cNvSpPr>
                <a:spLocks noChangeArrowheads="1"/>
              </p:cNvSpPr>
              <p:nvPr/>
            </p:nvSpPr>
            <p:spPr bwMode="auto">
              <a:xfrm>
                <a:off x="8032750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Oval 260"/>
              <p:cNvSpPr>
                <a:spLocks noChangeArrowheads="1"/>
              </p:cNvSpPr>
              <p:nvPr/>
            </p:nvSpPr>
            <p:spPr bwMode="auto">
              <a:xfrm>
                <a:off x="8421688" y="2347233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Oval 261"/>
              <p:cNvSpPr>
                <a:spLocks noChangeArrowheads="1"/>
              </p:cNvSpPr>
              <p:nvPr/>
            </p:nvSpPr>
            <p:spPr bwMode="auto">
              <a:xfrm>
                <a:off x="8810625" y="2347233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1" name="Group 310"/>
            <p:cNvGrpSpPr/>
            <p:nvPr userDrawn="1"/>
          </p:nvGrpSpPr>
          <p:grpSpPr>
            <a:xfrm>
              <a:off x="244475" y="2716750"/>
              <a:ext cx="8655050" cy="88900"/>
              <a:chOff x="244475" y="2732996"/>
              <a:chExt cx="8655050" cy="88900"/>
            </a:xfrm>
          </p:grpSpPr>
          <p:sp>
            <p:nvSpPr>
              <p:cNvPr id="147" name="Oval 268"/>
              <p:cNvSpPr>
                <a:spLocks noChangeArrowheads="1"/>
              </p:cNvSpPr>
              <p:nvPr/>
            </p:nvSpPr>
            <p:spPr bwMode="auto">
              <a:xfrm>
                <a:off x="244475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Oval 269"/>
              <p:cNvSpPr>
                <a:spLocks noChangeArrowheads="1"/>
              </p:cNvSpPr>
              <p:nvPr/>
            </p:nvSpPr>
            <p:spPr bwMode="auto">
              <a:xfrm>
                <a:off x="652463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Oval 270"/>
              <p:cNvSpPr>
                <a:spLocks noChangeArrowheads="1"/>
              </p:cNvSpPr>
              <p:nvPr/>
            </p:nvSpPr>
            <p:spPr bwMode="auto">
              <a:xfrm>
                <a:off x="1023938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Oval 271"/>
              <p:cNvSpPr>
                <a:spLocks noChangeArrowheads="1"/>
              </p:cNvSpPr>
              <p:nvPr/>
            </p:nvSpPr>
            <p:spPr bwMode="auto">
              <a:xfrm>
                <a:off x="1412875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Oval 272"/>
              <p:cNvSpPr>
                <a:spLocks noChangeArrowheads="1"/>
              </p:cNvSpPr>
              <p:nvPr/>
            </p:nvSpPr>
            <p:spPr bwMode="auto">
              <a:xfrm>
                <a:off x="1801813" y="2732996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Oval 273"/>
              <p:cNvSpPr>
                <a:spLocks noChangeArrowheads="1"/>
              </p:cNvSpPr>
              <p:nvPr/>
            </p:nvSpPr>
            <p:spPr bwMode="auto">
              <a:xfrm>
                <a:off x="2192338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Oval 274"/>
              <p:cNvSpPr>
                <a:spLocks noChangeArrowheads="1"/>
              </p:cNvSpPr>
              <p:nvPr/>
            </p:nvSpPr>
            <p:spPr bwMode="auto">
              <a:xfrm>
                <a:off x="2581275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Oval 275"/>
              <p:cNvSpPr>
                <a:spLocks noChangeArrowheads="1"/>
              </p:cNvSpPr>
              <p:nvPr/>
            </p:nvSpPr>
            <p:spPr bwMode="auto">
              <a:xfrm>
                <a:off x="2970213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Oval 276"/>
              <p:cNvSpPr>
                <a:spLocks noChangeArrowheads="1"/>
              </p:cNvSpPr>
              <p:nvPr/>
            </p:nvSpPr>
            <p:spPr bwMode="auto">
              <a:xfrm>
                <a:off x="3359150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Oval 277"/>
              <p:cNvSpPr>
                <a:spLocks noChangeArrowheads="1"/>
              </p:cNvSpPr>
              <p:nvPr/>
            </p:nvSpPr>
            <p:spPr bwMode="auto">
              <a:xfrm>
                <a:off x="3748088" y="2732996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Oval 278"/>
              <p:cNvSpPr>
                <a:spLocks noChangeArrowheads="1"/>
              </p:cNvSpPr>
              <p:nvPr/>
            </p:nvSpPr>
            <p:spPr bwMode="auto">
              <a:xfrm>
                <a:off x="4138613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Oval 279"/>
              <p:cNvSpPr>
                <a:spLocks noChangeArrowheads="1"/>
              </p:cNvSpPr>
              <p:nvPr/>
            </p:nvSpPr>
            <p:spPr bwMode="auto">
              <a:xfrm>
                <a:off x="4527550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Oval 280"/>
              <p:cNvSpPr>
                <a:spLocks noChangeArrowheads="1"/>
              </p:cNvSpPr>
              <p:nvPr/>
            </p:nvSpPr>
            <p:spPr bwMode="auto">
              <a:xfrm>
                <a:off x="4918075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Oval 281"/>
              <p:cNvSpPr>
                <a:spLocks noChangeArrowheads="1"/>
              </p:cNvSpPr>
              <p:nvPr/>
            </p:nvSpPr>
            <p:spPr bwMode="auto">
              <a:xfrm>
                <a:off x="5307013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Oval 282"/>
              <p:cNvSpPr>
                <a:spLocks noChangeArrowheads="1"/>
              </p:cNvSpPr>
              <p:nvPr/>
            </p:nvSpPr>
            <p:spPr bwMode="auto">
              <a:xfrm>
                <a:off x="5695950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Oval 283"/>
              <p:cNvSpPr>
                <a:spLocks noChangeArrowheads="1"/>
              </p:cNvSpPr>
              <p:nvPr/>
            </p:nvSpPr>
            <p:spPr bwMode="auto">
              <a:xfrm>
                <a:off x="6084888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Oval 284"/>
              <p:cNvSpPr>
                <a:spLocks noChangeArrowheads="1"/>
              </p:cNvSpPr>
              <p:nvPr/>
            </p:nvSpPr>
            <p:spPr bwMode="auto">
              <a:xfrm>
                <a:off x="6473825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Oval 285"/>
              <p:cNvSpPr>
                <a:spLocks noChangeArrowheads="1"/>
              </p:cNvSpPr>
              <p:nvPr/>
            </p:nvSpPr>
            <p:spPr bwMode="auto">
              <a:xfrm>
                <a:off x="6862763" y="2732996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Oval 286"/>
              <p:cNvSpPr>
                <a:spLocks noChangeArrowheads="1"/>
              </p:cNvSpPr>
              <p:nvPr/>
            </p:nvSpPr>
            <p:spPr bwMode="auto">
              <a:xfrm>
                <a:off x="7253288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Oval 287"/>
              <p:cNvSpPr>
                <a:spLocks noChangeArrowheads="1"/>
              </p:cNvSpPr>
              <p:nvPr/>
            </p:nvSpPr>
            <p:spPr bwMode="auto">
              <a:xfrm>
                <a:off x="7642225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Oval 288"/>
              <p:cNvSpPr>
                <a:spLocks noChangeArrowheads="1"/>
              </p:cNvSpPr>
              <p:nvPr/>
            </p:nvSpPr>
            <p:spPr bwMode="auto">
              <a:xfrm>
                <a:off x="8032750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289"/>
              <p:cNvSpPr>
                <a:spLocks noChangeArrowheads="1"/>
              </p:cNvSpPr>
              <p:nvPr/>
            </p:nvSpPr>
            <p:spPr bwMode="auto">
              <a:xfrm>
                <a:off x="8421688" y="2732996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290"/>
              <p:cNvSpPr>
                <a:spLocks noChangeArrowheads="1"/>
              </p:cNvSpPr>
              <p:nvPr/>
            </p:nvSpPr>
            <p:spPr bwMode="auto">
              <a:xfrm>
                <a:off x="8810625" y="2732996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0" name="Group 309"/>
            <p:cNvGrpSpPr/>
            <p:nvPr userDrawn="1"/>
          </p:nvGrpSpPr>
          <p:grpSpPr>
            <a:xfrm>
              <a:off x="244475" y="3101657"/>
              <a:ext cx="8655050" cy="88900"/>
              <a:chOff x="244475" y="3118758"/>
              <a:chExt cx="8655050" cy="88900"/>
            </a:xfrm>
          </p:grpSpPr>
          <p:sp>
            <p:nvSpPr>
              <p:cNvPr id="170" name="Oval 297"/>
              <p:cNvSpPr>
                <a:spLocks noChangeArrowheads="1"/>
              </p:cNvSpPr>
              <p:nvPr/>
            </p:nvSpPr>
            <p:spPr bwMode="auto">
              <a:xfrm>
                <a:off x="244475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Oval 298"/>
              <p:cNvSpPr>
                <a:spLocks noChangeArrowheads="1"/>
              </p:cNvSpPr>
              <p:nvPr/>
            </p:nvSpPr>
            <p:spPr bwMode="auto">
              <a:xfrm>
                <a:off x="633413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Oval 299"/>
              <p:cNvSpPr>
                <a:spLocks noChangeArrowheads="1"/>
              </p:cNvSpPr>
              <p:nvPr/>
            </p:nvSpPr>
            <p:spPr bwMode="auto">
              <a:xfrm>
                <a:off x="1023938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Oval 300"/>
              <p:cNvSpPr>
                <a:spLocks noChangeArrowheads="1"/>
              </p:cNvSpPr>
              <p:nvPr/>
            </p:nvSpPr>
            <p:spPr bwMode="auto">
              <a:xfrm>
                <a:off x="1412875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301"/>
              <p:cNvSpPr>
                <a:spLocks noChangeArrowheads="1"/>
              </p:cNvSpPr>
              <p:nvPr/>
            </p:nvSpPr>
            <p:spPr bwMode="auto">
              <a:xfrm>
                <a:off x="1801813" y="3118758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Oval 302"/>
              <p:cNvSpPr>
                <a:spLocks noChangeArrowheads="1"/>
              </p:cNvSpPr>
              <p:nvPr/>
            </p:nvSpPr>
            <p:spPr bwMode="auto">
              <a:xfrm>
                <a:off x="2192338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Oval 303"/>
              <p:cNvSpPr>
                <a:spLocks noChangeArrowheads="1"/>
              </p:cNvSpPr>
              <p:nvPr/>
            </p:nvSpPr>
            <p:spPr bwMode="auto">
              <a:xfrm>
                <a:off x="2581275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Oval 304"/>
              <p:cNvSpPr>
                <a:spLocks noChangeArrowheads="1"/>
              </p:cNvSpPr>
              <p:nvPr/>
            </p:nvSpPr>
            <p:spPr bwMode="auto">
              <a:xfrm>
                <a:off x="2970213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Oval 305"/>
              <p:cNvSpPr>
                <a:spLocks noChangeArrowheads="1"/>
              </p:cNvSpPr>
              <p:nvPr/>
            </p:nvSpPr>
            <p:spPr bwMode="auto">
              <a:xfrm>
                <a:off x="3359150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Oval 306"/>
              <p:cNvSpPr>
                <a:spLocks noChangeArrowheads="1"/>
              </p:cNvSpPr>
              <p:nvPr/>
            </p:nvSpPr>
            <p:spPr bwMode="auto">
              <a:xfrm>
                <a:off x="3748088" y="3118758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Oval 307"/>
              <p:cNvSpPr>
                <a:spLocks noChangeArrowheads="1"/>
              </p:cNvSpPr>
              <p:nvPr/>
            </p:nvSpPr>
            <p:spPr bwMode="auto">
              <a:xfrm>
                <a:off x="4138613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Oval 308"/>
              <p:cNvSpPr>
                <a:spLocks noChangeArrowheads="1"/>
              </p:cNvSpPr>
              <p:nvPr/>
            </p:nvSpPr>
            <p:spPr bwMode="auto">
              <a:xfrm>
                <a:off x="4527550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Oval 309"/>
              <p:cNvSpPr>
                <a:spLocks noChangeArrowheads="1"/>
              </p:cNvSpPr>
              <p:nvPr/>
            </p:nvSpPr>
            <p:spPr bwMode="auto">
              <a:xfrm>
                <a:off x="4918075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Oval 310"/>
              <p:cNvSpPr>
                <a:spLocks noChangeArrowheads="1"/>
              </p:cNvSpPr>
              <p:nvPr/>
            </p:nvSpPr>
            <p:spPr bwMode="auto">
              <a:xfrm>
                <a:off x="5307013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Oval 311"/>
              <p:cNvSpPr>
                <a:spLocks noChangeArrowheads="1"/>
              </p:cNvSpPr>
              <p:nvPr/>
            </p:nvSpPr>
            <p:spPr bwMode="auto">
              <a:xfrm>
                <a:off x="5695950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Oval 312"/>
              <p:cNvSpPr>
                <a:spLocks noChangeArrowheads="1"/>
              </p:cNvSpPr>
              <p:nvPr/>
            </p:nvSpPr>
            <p:spPr bwMode="auto">
              <a:xfrm>
                <a:off x="6084888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Oval 313"/>
              <p:cNvSpPr>
                <a:spLocks noChangeArrowheads="1"/>
              </p:cNvSpPr>
              <p:nvPr/>
            </p:nvSpPr>
            <p:spPr bwMode="auto">
              <a:xfrm>
                <a:off x="6473825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Oval 314"/>
              <p:cNvSpPr>
                <a:spLocks noChangeArrowheads="1"/>
              </p:cNvSpPr>
              <p:nvPr/>
            </p:nvSpPr>
            <p:spPr bwMode="auto">
              <a:xfrm>
                <a:off x="6862763" y="3118758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Oval 315"/>
              <p:cNvSpPr>
                <a:spLocks noChangeArrowheads="1"/>
              </p:cNvSpPr>
              <p:nvPr/>
            </p:nvSpPr>
            <p:spPr bwMode="auto">
              <a:xfrm>
                <a:off x="7253288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Oval 316"/>
              <p:cNvSpPr>
                <a:spLocks noChangeArrowheads="1"/>
              </p:cNvSpPr>
              <p:nvPr/>
            </p:nvSpPr>
            <p:spPr bwMode="auto">
              <a:xfrm>
                <a:off x="7642225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Oval 317"/>
              <p:cNvSpPr>
                <a:spLocks noChangeArrowheads="1"/>
              </p:cNvSpPr>
              <p:nvPr/>
            </p:nvSpPr>
            <p:spPr bwMode="auto">
              <a:xfrm>
                <a:off x="8032750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Oval 318"/>
              <p:cNvSpPr>
                <a:spLocks noChangeArrowheads="1"/>
              </p:cNvSpPr>
              <p:nvPr/>
            </p:nvSpPr>
            <p:spPr bwMode="auto">
              <a:xfrm>
                <a:off x="8421688" y="3118758"/>
                <a:ext cx="87313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Oval 319"/>
              <p:cNvSpPr>
                <a:spLocks noChangeArrowheads="1"/>
              </p:cNvSpPr>
              <p:nvPr/>
            </p:nvSpPr>
            <p:spPr bwMode="auto">
              <a:xfrm>
                <a:off x="8810625" y="3118758"/>
                <a:ext cx="88900" cy="88900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9" name="Group 308"/>
            <p:cNvGrpSpPr/>
            <p:nvPr userDrawn="1"/>
          </p:nvGrpSpPr>
          <p:grpSpPr>
            <a:xfrm>
              <a:off x="244475" y="3486564"/>
              <a:ext cx="8655050" cy="87312"/>
              <a:chOff x="244475" y="3507696"/>
              <a:chExt cx="8655050" cy="87312"/>
            </a:xfrm>
          </p:grpSpPr>
          <p:sp>
            <p:nvSpPr>
              <p:cNvPr id="193" name="Oval 326"/>
              <p:cNvSpPr>
                <a:spLocks noChangeArrowheads="1"/>
              </p:cNvSpPr>
              <p:nvPr/>
            </p:nvSpPr>
            <p:spPr bwMode="auto">
              <a:xfrm>
                <a:off x="244475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Oval 327"/>
              <p:cNvSpPr>
                <a:spLocks noChangeArrowheads="1"/>
              </p:cNvSpPr>
              <p:nvPr/>
            </p:nvSpPr>
            <p:spPr bwMode="auto">
              <a:xfrm>
                <a:off x="633413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Oval 328"/>
              <p:cNvSpPr>
                <a:spLocks noChangeArrowheads="1"/>
              </p:cNvSpPr>
              <p:nvPr/>
            </p:nvSpPr>
            <p:spPr bwMode="auto">
              <a:xfrm>
                <a:off x="1023938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Oval 329"/>
              <p:cNvSpPr>
                <a:spLocks noChangeArrowheads="1"/>
              </p:cNvSpPr>
              <p:nvPr/>
            </p:nvSpPr>
            <p:spPr bwMode="auto">
              <a:xfrm>
                <a:off x="1412875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Oval 330"/>
              <p:cNvSpPr>
                <a:spLocks noChangeArrowheads="1"/>
              </p:cNvSpPr>
              <p:nvPr/>
            </p:nvSpPr>
            <p:spPr bwMode="auto">
              <a:xfrm>
                <a:off x="1801813" y="3507696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Oval 331"/>
              <p:cNvSpPr>
                <a:spLocks noChangeArrowheads="1"/>
              </p:cNvSpPr>
              <p:nvPr/>
            </p:nvSpPr>
            <p:spPr bwMode="auto">
              <a:xfrm>
                <a:off x="2192338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Oval 332"/>
              <p:cNvSpPr>
                <a:spLocks noChangeArrowheads="1"/>
              </p:cNvSpPr>
              <p:nvPr/>
            </p:nvSpPr>
            <p:spPr bwMode="auto">
              <a:xfrm>
                <a:off x="2581275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Oval 333"/>
              <p:cNvSpPr>
                <a:spLocks noChangeArrowheads="1"/>
              </p:cNvSpPr>
              <p:nvPr/>
            </p:nvSpPr>
            <p:spPr bwMode="auto">
              <a:xfrm>
                <a:off x="2970213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Oval 334"/>
              <p:cNvSpPr>
                <a:spLocks noChangeArrowheads="1"/>
              </p:cNvSpPr>
              <p:nvPr/>
            </p:nvSpPr>
            <p:spPr bwMode="auto">
              <a:xfrm>
                <a:off x="3359150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Oval 335"/>
              <p:cNvSpPr>
                <a:spLocks noChangeArrowheads="1"/>
              </p:cNvSpPr>
              <p:nvPr/>
            </p:nvSpPr>
            <p:spPr bwMode="auto">
              <a:xfrm>
                <a:off x="3748088" y="3507696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Oval 336"/>
              <p:cNvSpPr>
                <a:spLocks noChangeArrowheads="1"/>
              </p:cNvSpPr>
              <p:nvPr/>
            </p:nvSpPr>
            <p:spPr bwMode="auto">
              <a:xfrm>
                <a:off x="4138613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Oval 337"/>
              <p:cNvSpPr>
                <a:spLocks noChangeArrowheads="1"/>
              </p:cNvSpPr>
              <p:nvPr/>
            </p:nvSpPr>
            <p:spPr bwMode="auto">
              <a:xfrm>
                <a:off x="4527550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Oval 338"/>
              <p:cNvSpPr>
                <a:spLocks noChangeArrowheads="1"/>
              </p:cNvSpPr>
              <p:nvPr/>
            </p:nvSpPr>
            <p:spPr bwMode="auto">
              <a:xfrm>
                <a:off x="4918075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Oval 339"/>
              <p:cNvSpPr>
                <a:spLocks noChangeArrowheads="1"/>
              </p:cNvSpPr>
              <p:nvPr/>
            </p:nvSpPr>
            <p:spPr bwMode="auto">
              <a:xfrm>
                <a:off x="5307013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Oval 340"/>
              <p:cNvSpPr>
                <a:spLocks noChangeArrowheads="1"/>
              </p:cNvSpPr>
              <p:nvPr/>
            </p:nvSpPr>
            <p:spPr bwMode="auto">
              <a:xfrm>
                <a:off x="5695950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Oval 341"/>
              <p:cNvSpPr>
                <a:spLocks noChangeArrowheads="1"/>
              </p:cNvSpPr>
              <p:nvPr/>
            </p:nvSpPr>
            <p:spPr bwMode="auto">
              <a:xfrm>
                <a:off x="6084888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Oval 342"/>
              <p:cNvSpPr>
                <a:spLocks noChangeArrowheads="1"/>
              </p:cNvSpPr>
              <p:nvPr/>
            </p:nvSpPr>
            <p:spPr bwMode="auto">
              <a:xfrm>
                <a:off x="6473825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Oval 343"/>
              <p:cNvSpPr>
                <a:spLocks noChangeArrowheads="1"/>
              </p:cNvSpPr>
              <p:nvPr/>
            </p:nvSpPr>
            <p:spPr bwMode="auto">
              <a:xfrm>
                <a:off x="6862763" y="3507696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Oval 344"/>
              <p:cNvSpPr>
                <a:spLocks noChangeArrowheads="1"/>
              </p:cNvSpPr>
              <p:nvPr/>
            </p:nvSpPr>
            <p:spPr bwMode="auto">
              <a:xfrm>
                <a:off x="7253288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Oval 345"/>
              <p:cNvSpPr>
                <a:spLocks noChangeArrowheads="1"/>
              </p:cNvSpPr>
              <p:nvPr/>
            </p:nvSpPr>
            <p:spPr bwMode="auto">
              <a:xfrm>
                <a:off x="7642225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Oval 346"/>
              <p:cNvSpPr>
                <a:spLocks noChangeArrowheads="1"/>
              </p:cNvSpPr>
              <p:nvPr/>
            </p:nvSpPr>
            <p:spPr bwMode="auto">
              <a:xfrm>
                <a:off x="8032750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Oval 347"/>
              <p:cNvSpPr>
                <a:spLocks noChangeArrowheads="1"/>
              </p:cNvSpPr>
              <p:nvPr/>
            </p:nvSpPr>
            <p:spPr bwMode="auto">
              <a:xfrm>
                <a:off x="8421688" y="3507696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Oval 348"/>
              <p:cNvSpPr>
                <a:spLocks noChangeArrowheads="1"/>
              </p:cNvSpPr>
              <p:nvPr/>
            </p:nvSpPr>
            <p:spPr bwMode="auto">
              <a:xfrm>
                <a:off x="8810625" y="3507696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8" name="Group 307"/>
            <p:cNvGrpSpPr/>
            <p:nvPr userDrawn="1"/>
          </p:nvGrpSpPr>
          <p:grpSpPr>
            <a:xfrm>
              <a:off x="244475" y="3869883"/>
              <a:ext cx="8655050" cy="87312"/>
              <a:chOff x="244475" y="3893458"/>
              <a:chExt cx="8655050" cy="87312"/>
            </a:xfrm>
          </p:grpSpPr>
          <p:sp>
            <p:nvSpPr>
              <p:cNvPr id="216" name="Oval 355"/>
              <p:cNvSpPr>
                <a:spLocks noChangeArrowheads="1"/>
              </p:cNvSpPr>
              <p:nvPr/>
            </p:nvSpPr>
            <p:spPr bwMode="auto">
              <a:xfrm>
                <a:off x="244475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Oval 356"/>
              <p:cNvSpPr>
                <a:spLocks noChangeArrowheads="1"/>
              </p:cNvSpPr>
              <p:nvPr/>
            </p:nvSpPr>
            <p:spPr bwMode="auto">
              <a:xfrm>
                <a:off x="633413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Oval 357"/>
              <p:cNvSpPr>
                <a:spLocks noChangeArrowheads="1"/>
              </p:cNvSpPr>
              <p:nvPr/>
            </p:nvSpPr>
            <p:spPr bwMode="auto">
              <a:xfrm>
                <a:off x="1023938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Oval 358"/>
              <p:cNvSpPr>
                <a:spLocks noChangeArrowheads="1"/>
              </p:cNvSpPr>
              <p:nvPr/>
            </p:nvSpPr>
            <p:spPr bwMode="auto">
              <a:xfrm>
                <a:off x="1412875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Oval 359"/>
              <p:cNvSpPr>
                <a:spLocks noChangeArrowheads="1"/>
              </p:cNvSpPr>
              <p:nvPr/>
            </p:nvSpPr>
            <p:spPr bwMode="auto">
              <a:xfrm>
                <a:off x="1801813" y="3893458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Oval 360"/>
              <p:cNvSpPr>
                <a:spLocks noChangeArrowheads="1"/>
              </p:cNvSpPr>
              <p:nvPr/>
            </p:nvSpPr>
            <p:spPr bwMode="auto">
              <a:xfrm>
                <a:off x="2192338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Oval 361"/>
              <p:cNvSpPr>
                <a:spLocks noChangeArrowheads="1"/>
              </p:cNvSpPr>
              <p:nvPr/>
            </p:nvSpPr>
            <p:spPr bwMode="auto">
              <a:xfrm>
                <a:off x="2581275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Oval 362"/>
              <p:cNvSpPr>
                <a:spLocks noChangeArrowheads="1"/>
              </p:cNvSpPr>
              <p:nvPr/>
            </p:nvSpPr>
            <p:spPr bwMode="auto">
              <a:xfrm>
                <a:off x="2970213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Oval 363"/>
              <p:cNvSpPr>
                <a:spLocks noChangeArrowheads="1"/>
              </p:cNvSpPr>
              <p:nvPr/>
            </p:nvSpPr>
            <p:spPr bwMode="auto">
              <a:xfrm>
                <a:off x="3359150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Oval 364"/>
              <p:cNvSpPr>
                <a:spLocks noChangeArrowheads="1"/>
              </p:cNvSpPr>
              <p:nvPr/>
            </p:nvSpPr>
            <p:spPr bwMode="auto">
              <a:xfrm>
                <a:off x="3748088" y="3893458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Oval 365"/>
              <p:cNvSpPr>
                <a:spLocks noChangeArrowheads="1"/>
              </p:cNvSpPr>
              <p:nvPr/>
            </p:nvSpPr>
            <p:spPr bwMode="auto">
              <a:xfrm>
                <a:off x="4138613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Oval 366"/>
              <p:cNvSpPr>
                <a:spLocks noChangeArrowheads="1"/>
              </p:cNvSpPr>
              <p:nvPr/>
            </p:nvSpPr>
            <p:spPr bwMode="auto">
              <a:xfrm>
                <a:off x="4527550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Oval 367"/>
              <p:cNvSpPr>
                <a:spLocks noChangeArrowheads="1"/>
              </p:cNvSpPr>
              <p:nvPr/>
            </p:nvSpPr>
            <p:spPr bwMode="auto">
              <a:xfrm>
                <a:off x="4918075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Oval 368"/>
              <p:cNvSpPr>
                <a:spLocks noChangeArrowheads="1"/>
              </p:cNvSpPr>
              <p:nvPr/>
            </p:nvSpPr>
            <p:spPr bwMode="auto">
              <a:xfrm>
                <a:off x="5307013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Oval 369"/>
              <p:cNvSpPr>
                <a:spLocks noChangeArrowheads="1"/>
              </p:cNvSpPr>
              <p:nvPr/>
            </p:nvSpPr>
            <p:spPr bwMode="auto">
              <a:xfrm>
                <a:off x="5695950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Oval 370"/>
              <p:cNvSpPr>
                <a:spLocks noChangeArrowheads="1"/>
              </p:cNvSpPr>
              <p:nvPr/>
            </p:nvSpPr>
            <p:spPr bwMode="auto">
              <a:xfrm>
                <a:off x="6084888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Oval 371"/>
              <p:cNvSpPr>
                <a:spLocks noChangeArrowheads="1"/>
              </p:cNvSpPr>
              <p:nvPr/>
            </p:nvSpPr>
            <p:spPr bwMode="auto">
              <a:xfrm>
                <a:off x="6473825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Oval 372"/>
              <p:cNvSpPr>
                <a:spLocks noChangeArrowheads="1"/>
              </p:cNvSpPr>
              <p:nvPr/>
            </p:nvSpPr>
            <p:spPr bwMode="auto">
              <a:xfrm>
                <a:off x="6862763" y="3893458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Oval 373"/>
              <p:cNvSpPr>
                <a:spLocks noChangeArrowheads="1"/>
              </p:cNvSpPr>
              <p:nvPr/>
            </p:nvSpPr>
            <p:spPr bwMode="auto">
              <a:xfrm>
                <a:off x="7253288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Oval 374"/>
              <p:cNvSpPr>
                <a:spLocks noChangeArrowheads="1"/>
              </p:cNvSpPr>
              <p:nvPr/>
            </p:nvSpPr>
            <p:spPr bwMode="auto">
              <a:xfrm>
                <a:off x="7642225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Oval 375"/>
              <p:cNvSpPr>
                <a:spLocks noChangeArrowheads="1"/>
              </p:cNvSpPr>
              <p:nvPr/>
            </p:nvSpPr>
            <p:spPr bwMode="auto">
              <a:xfrm>
                <a:off x="8032750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Oval 376"/>
              <p:cNvSpPr>
                <a:spLocks noChangeArrowheads="1"/>
              </p:cNvSpPr>
              <p:nvPr/>
            </p:nvSpPr>
            <p:spPr bwMode="auto">
              <a:xfrm>
                <a:off x="8421688" y="3893458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Oval 377"/>
              <p:cNvSpPr>
                <a:spLocks noChangeArrowheads="1"/>
              </p:cNvSpPr>
              <p:nvPr/>
            </p:nvSpPr>
            <p:spPr bwMode="auto">
              <a:xfrm>
                <a:off x="8810625" y="3893458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4"/>
            <p:cNvGrpSpPr/>
            <p:nvPr userDrawn="1"/>
          </p:nvGrpSpPr>
          <p:grpSpPr>
            <a:xfrm>
              <a:off x="244475" y="4253202"/>
              <a:ext cx="8655050" cy="87312"/>
              <a:chOff x="244475" y="4279221"/>
              <a:chExt cx="8655050" cy="87312"/>
            </a:xfrm>
          </p:grpSpPr>
          <p:sp>
            <p:nvSpPr>
              <p:cNvPr id="239" name="Oval 384"/>
              <p:cNvSpPr>
                <a:spLocks noChangeArrowheads="1"/>
              </p:cNvSpPr>
              <p:nvPr/>
            </p:nvSpPr>
            <p:spPr bwMode="auto">
              <a:xfrm>
                <a:off x="244475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Oval 385"/>
              <p:cNvSpPr>
                <a:spLocks noChangeArrowheads="1"/>
              </p:cNvSpPr>
              <p:nvPr/>
            </p:nvSpPr>
            <p:spPr bwMode="auto">
              <a:xfrm>
                <a:off x="633413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Oval 386"/>
              <p:cNvSpPr>
                <a:spLocks noChangeArrowheads="1"/>
              </p:cNvSpPr>
              <p:nvPr/>
            </p:nvSpPr>
            <p:spPr bwMode="auto">
              <a:xfrm>
                <a:off x="1023938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Oval 387"/>
              <p:cNvSpPr>
                <a:spLocks noChangeArrowheads="1"/>
              </p:cNvSpPr>
              <p:nvPr/>
            </p:nvSpPr>
            <p:spPr bwMode="auto">
              <a:xfrm>
                <a:off x="1431925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Oval 388"/>
              <p:cNvSpPr>
                <a:spLocks noChangeArrowheads="1"/>
              </p:cNvSpPr>
              <p:nvPr/>
            </p:nvSpPr>
            <p:spPr bwMode="auto">
              <a:xfrm>
                <a:off x="1801813" y="4279221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Oval 389"/>
              <p:cNvSpPr>
                <a:spLocks noChangeArrowheads="1"/>
              </p:cNvSpPr>
              <p:nvPr/>
            </p:nvSpPr>
            <p:spPr bwMode="auto">
              <a:xfrm>
                <a:off x="2192338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Oval 390"/>
              <p:cNvSpPr>
                <a:spLocks noChangeArrowheads="1"/>
              </p:cNvSpPr>
              <p:nvPr/>
            </p:nvSpPr>
            <p:spPr bwMode="auto">
              <a:xfrm>
                <a:off x="2581275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Oval 391"/>
              <p:cNvSpPr>
                <a:spLocks noChangeArrowheads="1"/>
              </p:cNvSpPr>
              <p:nvPr/>
            </p:nvSpPr>
            <p:spPr bwMode="auto">
              <a:xfrm>
                <a:off x="2970213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Oval 392"/>
              <p:cNvSpPr>
                <a:spLocks noChangeArrowheads="1"/>
              </p:cNvSpPr>
              <p:nvPr/>
            </p:nvSpPr>
            <p:spPr bwMode="auto">
              <a:xfrm>
                <a:off x="3359150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Oval 393"/>
              <p:cNvSpPr>
                <a:spLocks noChangeArrowheads="1"/>
              </p:cNvSpPr>
              <p:nvPr/>
            </p:nvSpPr>
            <p:spPr bwMode="auto">
              <a:xfrm>
                <a:off x="3748088" y="4279221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Oval 394"/>
              <p:cNvSpPr>
                <a:spLocks noChangeArrowheads="1"/>
              </p:cNvSpPr>
              <p:nvPr/>
            </p:nvSpPr>
            <p:spPr bwMode="auto">
              <a:xfrm>
                <a:off x="4157663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Oval 395"/>
              <p:cNvSpPr>
                <a:spLocks noChangeArrowheads="1"/>
              </p:cNvSpPr>
              <p:nvPr/>
            </p:nvSpPr>
            <p:spPr bwMode="auto">
              <a:xfrm>
                <a:off x="4527550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Oval 396"/>
              <p:cNvSpPr>
                <a:spLocks noChangeArrowheads="1"/>
              </p:cNvSpPr>
              <p:nvPr/>
            </p:nvSpPr>
            <p:spPr bwMode="auto">
              <a:xfrm>
                <a:off x="4918075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Oval 397"/>
              <p:cNvSpPr>
                <a:spLocks noChangeArrowheads="1"/>
              </p:cNvSpPr>
              <p:nvPr/>
            </p:nvSpPr>
            <p:spPr bwMode="auto">
              <a:xfrm>
                <a:off x="5307013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Oval 398"/>
              <p:cNvSpPr>
                <a:spLocks noChangeArrowheads="1"/>
              </p:cNvSpPr>
              <p:nvPr/>
            </p:nvSpPr>
            <p:spPr bwMode="auto">
              <a:xfrm>
                <a:off x="5695950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Oval 399"/>
              <p:cNvSpPr>
                <a:spLocks noChangeArrowheads="1"/>
              </p:cNvSpPr>
              <p:nvPr/>
            </p:nvSpPr>
            <p:spPr bwMode="auto">
              <a:xfrm>
                <a:off x="6084888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Oval 400"/>
              <p:cNvSpPr>
                <a:spLocks noChangeArrowheads="1"/>
              </p:cNvSpPr>
              <p:nvPr/>
            </p:nvSpPr>
            <p:spPr bwMode="auto">
              <a:xfrm>
                <a:off x="6473825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Oval 401"/>
              <p:cNvSpPr>
                <a:spLocks noChangeArrowheads="1"/>
              </p:cNvSpPr>
              <p:nvPr/>
            </p:nvSpPr>
            <p:spPr bwMode="auto">
              <a:xfrm>
                <a:off x="6862763" y="4279221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Oval 402"/>
              <p:cNvSpPr>
                <a:spLocks noChangeArrowheads="1"/>
              </p:cNvSpPr>
              <p:nvPr/>
            </p:nvSpPr>
            <p:spPr bwMode="auto">
              <a:xfrm>
                <a:off x="7253288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Oval 403"/>
              <p:cNvSpPr>
                <a:spLocks noChangeArrowheads="1"/>
              </p:cNvSpPr>
              <p:nvPr/>
            </p:nvSpPr>
            <p:spPr bwMode="auto">
              <a:xfrm>
                <a:off x="7642225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Oval 404"/>
              <p:cNvSpPr>
                <a:spLocks noChangeArrowheads="1"/>
              </p:cNvSpPr>
              <p:nvPr/>
            </p:nvSpPr>
            <p:spPr bwMode="auto">
              <a:xfrm>
                <a:off x="8032750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Oval 405"/>
              <p:cNvSpPr>
                <a:spLocks noChangeArrowheads="1"/>
              </p:cNvSpPr>
              <p:nvPr/>
            </p:nvSpPr>
            <p:spPr bwMode="auto">
              <a:xfrm>
                <a:off x="8421688" y="42792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Oval 406"/>
              <p:cNvSpPr>
                <a:spLocks noChangeArrowheads="1"/>
              </p:cNvSpPr>
              <p:nvPr/>
            </p:nvSpPr>
            <p:spPr bwMode="auto">
              <a:xfrm>
                <a:off x="8810625" y="4279221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3"/>
            <p:cNvGrpSpPr/>
            <p:nvPr userDrawn="1"/>
          </p:nvGrpSpPr>
          <p:grpSpPr>
            <a:xfrm>
              <a:off x="244475" y="4636521"/>
              <a:ext cx="8655050" cy="87312"/>
              <a:chOff x="244475" y="4636521"/>
              <a:chExt cx="8655050" cy="87312"/>
            </a:xfrm>
          </p:grpSpPr>
          <p:sp>
            <p:nvSpPr>
              <p:cNvPr id="262" name="Oval 384"/>
              <p:cNvSpPr>
                <a:spLocks noChangeArrowheads="1"/>
              </p:cNvSpPr>
              <p:nvPr userDrawn="1"/>
            </p:nvSpPr>
            <p:spPr bwMode="auto">
              <a:xfrm>
                <a:off x="244475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Oval 385"/>
              <p:cNvSpPr>
                <a:spLocks noChangeArrowheads="1"/>
              </p:cNvSpPr>
              <p:nvPr userDrawn="1"/>
            </p:nvSpPr>
            <p:spPr bwMode="auto">
              <a:xfrm>
                <a:off x="633413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Oval 386"/>
              <p:cNvSpPr>
                <a:spLocks noChangeArrowheads="1"/>
              </p:cNvSpPr>
              <p:nvPr userDrawn="1"/>
            </p:nvSpPr>
            <p:spPr bwMode="auto">
              <a:xfrm>
                <a:off x="1023938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Oval 387"/>
              <p:cNvSpPr>
                <a:spLocks noChangeArrowheads="1"/>
              </p:cNvSpPr>
              <p:nvPr userDrawn="1"/>
            </p:nvSpPr>
            <p:spPr bwMode="auto">
              <a:xfrm>
                <a:off x="1431925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Oval 388"/>
              <p:cNvSpPr>
                <a:spLocks noChangeArrowheads="1"/>
              </p:cNvSpPr>
              <p:nvPr userDrawn="1"/>
            </p:nvSpPr>
            <p:spPr bwMode="auto">
              <a:xfrm>
                <a:off x="1801813" y="4636521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Oval 389"/>
              <p:cNvSpPr>
                <a:spLocks noChangeArrowheads="1"/>
              </p:cNvSpPr>
              <p:nvPr userDrawn="1"/>
            </p:nvSpPr>
            <p:spPr bwMode="auto">
              <a:xfrm>
                <a:off x="2192338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Oval 390"/>
              <p:cNvSpPr>
                <a:spLocks noChangeArrowheads="1"/>
              </p:cNvSpPr>
              <p:nvPr userDrawn="1"/>
            </p:nvSpPr>
            <p:spPr bwMode="auto">
              <a:xfrm>
                <a:off x="2581275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Oval 391"/>
              <p:cNvSpPr>
                <a:spLocks noChangeArrowheads="1"/>
              </p:cNvSpPr>
              <p:nvPr userDrawn="1"/>
            </p:nvSpPr>
            <p:spPr bwMode="auto">
              <a:xfrm>
                <a:off x="2970213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Oval 392"/>
              <p:cNvSpPr>
                <a:spLocks noChangeArrowheads="1"/>
              </p:cNvSpPr>
              <p:nvPr userDrawn="1"/>
            </p:nvSpPr>
            <p:spPr bwMode="auto">
              <a:xfrm>
                <a:off x="3359150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Oval 393"/>
              <p:cNvSpPr>
                <a:spLocks noChangeArrowheads="1"/>
              </p:cNvSpPr>
              <p:nvPr userDrawn="1"/>
            </p:nvSpPr>
            <p:spPr bwMode="auto">
              <a:xfrm>
                <a:off x="3748088" y="4636521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Oval 394"/>
              <p:cNvSpPr>
                <a:spLocks noChangeArrowheads="1"/>
              </p:cNvSpPr>
              <p:nvPr userDrawn="1"/>
            </p:nvSpPr>
            <p:spPr bwMode="auto">
              <a:xfrm>
                <a:off x="4157663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Oval 395"/>
              <p:cNvSpPr>
                <a:spLocks noChangeArrowheads="1"/>
              </p:cNvSpPr>
              <p:nvPr userDrawn="1"/>
            </p:nvSpPr>
            <p:spPr bwMode="auto">
              <a:xfrm>
                <a:off x="4527550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Oval 396"/>
              <p:cNvSpPr>
                <a:spLocks noChangeArrowheads="1"/>
              </p:cNvSpPr>
              <p:nvPr userDrawn="1"/>
            </p:nvSpPr>
            <p:spPr bwMode="auto">
              <a:xfrm>
                <a:off x="4918075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Oval 397"/>
              <p:cNvSpPr>
                <a:spLocks noChangeArrowheads="1"/>
              </p:cNvSpPr>
              <p:nvPr userDrawn="1"/>
            </p:nvSpPr>
            <p:spPr bwMode="auto">
              <a:xfrm>
                <a:off x="5307013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Oval 398"/>
              <p:cNvSpPr>
                <a:spLocks noChangeArrowheads="1"/>
              </p:cNvSpPr>
              <p:nvPr userDrawn="1"/>
            </p:nvSpPr>
            <p:spPr bwMode="auto">
              <a:xfrm>
                <a:off x="5695950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Oval 399"/>
              <p:cNvSpPr>
                <a:spLocks noChangeArrowheads="1"/>
              </p:cNvSpPr>
              <p:nvPr userDrawn="1"/>
            </p:nvSpPr>
            <p:spPr bwMode="auto">
              <a:xfrm>
                <a:off x="6084888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Oval 400"/>
              <p:cNvSpPr>
                <a:spLocks noChangeArrowheads="1"/>
              </p:cNvSpPr>
              <p:nvPr userDrawn="1"/>
            </p:nvSpPr>
            <p:spPr bwMode="auto">
              <a:xfrm>
                <a:off x="6473825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Oval 401"/>
              <p:cNvSpPr>
                <a:spLocks noChangeArrowheads="1"/>
              </p:cNvSpPr>
              <p:nvPr userDrawn="1"/>
            </p:nvSpPr>
            <p:spPr bwMode="auto">
              <a:xfrm>
                <a:off x="6862763" y="4636521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Oval 402"/>
              <p:cNvSpPr>
                <a:spLocks noChangeArrowheads="1"/>
              </p:cNvSpPr>
              <p:nvPr userDrawn="1"/>
            </p:nvSpPr>
            <p:spPr bwMode="auto">
              <a:xfrm>
                <a:off x="7253288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Oval 403"/>
              <p:cNvSpPr>
                <a:spLocks noChangeArrowheads="1"/>
              </p:cNvSpPr>
              <p:nvPr userDrawn="1"/>
            </p:nvSpPr>
            <p:spPr bwMode="auto">
              <a:xfrm>
                <a:off x="7642225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Oval 404"/>
              <p:cNvSpPr>
                <a:spLocks noChangeArrowheads="1"/>
              </p:cNvSpPr>
              <p:nvPr userDrawn="1"/>
            </p:nvSpPr>
            <p:spPr bwMode="auto">
              <a:xfrm>
                <a:off x="8032750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Oval 405"/>
              <p:cNvSpPr>
                <a:spLocks noChangeArrowheads="1"/>
              </p:cNvSpPr>
              <p:nvPr userDrawn="1"/>
            </p:nvSpPr>
            <p:spPr bwMode="auto">
              <a:xfrm>
                <a:off x="8421688" y="4636521"/>
                <a:ext cx="87313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Oval 406"/>
              <p:cNvSpPr>
                <a:spLocks noChangeArrowheads="1"/>
              </p:cNvSpPr>
              <p:nvPr userDrawn="1"/>
            </p:nvSpPr>
            <p:spPr bwMode="auto">
              <a:xfrm>
                <a:off x="8810625" y="4636521"/>
                <a:ext cx="88900" cy="87312"/>
              </a:xfrm>
              <a:prstGeom prst="ellipse">
                <a:avLst/>
              </a:pr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" name="Text Placeholder 9"/>
          <p:cNvSpPr>
            <a:spLocks noGrp="1"/>
          </p:cNvSpPr>
          <p:nvPr userDrawn="1">
            <p:ph type="body" sz="quarter" idx="11" hasCustomPrompt="1"/>
          </p:nvPr>
        </p:nvSpPr>
        <p:spPr bwMode="gray">
          <a:xfrm>
            <a:off x="0" y="2233197"/>
            <a:ext cx="9144000" cy="677108"/>
          </a:xfrm>
          <a:solidFill>
            <a:schemeClr val="bg1"/>
          </a:solidFill>
        </p:spPr>
        <p:txBody>
          <a:bodyPr lIns="457200" tIns="137160" rIns="457200" bIns="137160" anchor="ctr" anchorCtr="1">
            <a:spAutoFit/>
          </a:bodyPr>
          <a:lstStyle>
            <a:lvl1pPr marL="0" indent="0" algn="ct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Tx/>
              <a:buNone/>
              <a:defRPr sz="2400" b="1">
                <a:solidFill>
                  <a:schemeClr val="accent1"/>
                </a:solidFill>
              </a:defRPr>
            </a:lvl1pPr>
            <a:lvl2pPr marL="342900" indent="-34290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  <a:lvl3pPr marL="285750" indent="-285750" algn="ctr">
              <a:lnSpc>
                <a:spcPct val="8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3pPr>
            <a:lvl4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accent1"/>
                </a:solidFill>
              </a:defRPr>
            </a:lvl4pPr>
            <a:lvl5pPr marL="342900" indent="-34290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88862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2225502"/>
            <a:ext cx="9144000" cy="692497"/>
          </a:xfrm>
          <a:solidFill>
            <a:schemeClr val="accent1">
              <a:alpha val="90000"/>
            </a:schemeClr>
          </a:solidFill>
        </p:spPr>
        <p:txBody>
          <a:bodyPr wrap="square" lIns="182880" tIns="182880" rIns="182880" bIns="182880"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tabLst/>
              <a:defRPr sz="2400" b="1">
                <a:solidFill>
                  <a:schemeClr val="bg1"/>
                </a:solidFill>
              </a:defRPr>
            </a:lvl1pPr>
            <a:lvl2pPr marL="0" indent="0" algn="ctr">
              <a:lnSpc>
                <a:spcPct val="8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2pPr>
            <a:lvl3pPr marL="0" indent="0" algn="ctr">
              <a:lnSpc>
                <a:spcPct val="8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3pPr>
            <a:lvl4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4pPr>
            <a:lvl5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75902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/>
          <p:cNvGrpSpPr>
            <a:grpSpLocks noChangeAspect="1"/>
          </p:cNvGrpSpPr>
          <p:nvPr userDrawn="1"/>
        </p:nvGrpSpPr>
        <p:grpSpPr bwMode="gray">
          <a:xfrm>
            <a:off x="2742406" y="2158207"/>
            <a:ext cx="3659188" cy="827087"/>
            <a:chOff x="1728" y="1805"/>
            <a:chExt cx="2305" cy="521"/>
          </a:xfrm>
          <a:solidFill>
            <a:schemeClr val="accent1"/>
          </a:solidFill>
        </p:grpSpPr>
        <p:sp>
          <p:nvSpPr>
            <p:cNvPr id="12" name="Freeform 11"/>
            <p:cNvSpPr>
              <a:spLocks noEditPoints="1"/>
            </p:cNvSpPr>
            <p:nvPr userDrawn="1"/>
          </p:nvSpPr>
          <p:spPr bwMode="gray">
            <a:xfrm>
              <a:off x="1728" y="1805"/>
              <a:ext cx="2231" cy="521"/>
            </a:xfrm>
            <a:custGeom>
              <a:avLst/>
              <a:gdLst>
                <a:gd name="T0" fmla="*/ 660 w 3745"/>
                <a:gd name="T1" fmla="*/ 0 h 863"/>
                <a:gd name="T2" fmla="*/ 0 w 3745"/>
                <a:gd name="T3" fmla="*/ 73 h 863"/>
                <a:gd name="T4" fmla="*/ 292 w 3745"/>
                <a:gd name="T5" fmla="*/ 804 h 863"/>
                <a:gd name="T6" fmla="*/ 399 w 3745"/>
                <a:gd name="T7" fmla="*/ 863 h 863"/>
                <a:gd name="T8" fmla="*/ 637 w 3745"/>
                <a:gd name="T9" fmla="*/ 73 h 863"/>
                <a:gd name="T10" fmla="*/ 660 w 3745"/>
                <a:gd name="T11" fmla="*/ 0 h 863"/>
                <a:gd name="T12" fmla="*/ 2673 w 3745"/>
                <a:gd name="T13" fmla="*/ 181 h 863"/>
                <a:gd name="T14" fmla="*/ 2408 w 3745"/>
                <a:gd name="T15" fmla="*/ 768 h 863"/>
                <a:gd name="T16" fmla="*/ 2522 w 3745"/>
                <a:gd name="T17" fmla="*/ 729 h 863"/>
                <a:gd name="T18" fmla="*/ 2698 w 3745"/>
                <a:gd name="T19" fmla="*/ 596 h 863"/>
                <a:gd name="T20" fmla="*/ 2590 w 3745"/>
                <a:gd name="T21" fmla="*/ 533 h 863"/>
                <a:gd name="T22" fmla="*/ 2812 w 3745"/>
                <a:gd name="T23" fmla="*/ 729 h 863"/>
                <a:gd name="T24" fmla="*/ 2941 w 3745"/>
                <a:gd name="T25" fmla="*/ 768 h 863"/>
                <a:gd name="T26" fmla="*/ 2673 w 3745"/>
                <a:gd name="T27" fmla="*/ 181 h 863"/>
                <a:gd name="T28" fmla="*/ 3529 w 3745"/>
                <a:gd name="T29" fmla="*/ 203 h 863"/>
                <a:gd name="T30" fmla="*/ 3425 w 3745"/>
                <a:gd name="T31" fmla="*/ 203 h 863"/>
                <a:gd name="T32" fmla="*/ 3252 w 3745"/>
                <a:gd name="T33" fmla="*/ 768 h 863"/>
                <a:gd name="T34" fmla="*/ 3374 w 3745"/>
                <a:gd name="T35" fmla="*/ 596 h 863"/>
                <a:gd name="T36" fmla="*/ 3483 w 3745"/>
                <a:gd name="T37" fmla="*/ 533 h 863"/>
                <a:gd name="T38" fmla="*/ 3473 w 3745"/>
                <a:gd name="T39" fmla="*/ 310 h 863"/>
                <a:gd name="T40" fmla="*/ 3695 w 3745"/>
                <a:gd name="T41" fmla="*/ 768 h 863"/>
                <a:gd name="T42" fmla="*/ 3529 w 3745"/>
                <a:gd name="T43" fmla="*/ 203 h 863"/>
                <a:gd name="T44" fmla="*/ 1655 w 3745"/>
                <a:gd name="T45" fmla="*/ 181 h 863"/>
                <a:gd name="T46" fmla="*/ 1603 w 3745"/>
                <a:gd name="T47" fmla="*/ 203 h 863"/>
                <a:gd name="T48" fmla="*/ 1247 w 3745"/>
                <a:gd name="T49" fmla="*/ 515 h 863"/>
                <a:gd name="T50" fmla="*/ 1374 w 3745"/>
                <a:gd name="T51" fmla="*/ 336 h 863"/>
                <a:gd name="T52" fmla="*/ 969 w 3745"/>
                <a:gd name="T53" fmla="*/ 189 h 863"/>
                <a:gd name="T54" fmla="*/ 737 w 3745"/>
                <a:gd name="T55" fmla="*/ 704 h 863"/>
                <a:gd name="T56" fmla="*/ 625 w 3745"/>
                <a:gd name="T57" fmla="*/ 488 h 863"/>
                <a:gd name="T58" fmla="*/ 816 w 3745"/>
                <a:gd name="T59" fmla="*/ 424 h 863"/>
                <a:gd name="T60" fmla="*/ 625 w 3745"/>
                <a:gd name="T61" fmla="*/ 253 h 863"/>
                <a:gd name="T62" fmla="*/ 897 w 3745"/>
                <a:gd name="T63" fmla="*/ 189 h 863"/>
                <a:gd name="T64" fmla="*/ 520 w 3745"/>
                <a:gd name="T65" fmla="*/ 590 h 863"/>
                <a:gd name="T66" fmla="*/ 1074 w 3745"/>
                <a:gd name="T67" fmla="*/ 766 h 863"/>
                <a:gd name="T68" fmla="*/ 1149 w 3745"/>
                <a:gd name="T69" fmla="*/ 253 h 863"/>
                <a:gd name="T70" fmla="*/ 1271 w 3745"/>
                <a:gd name="T71" fmla="*/ 387 h 863"/>
                <a:gd name="T72" fmla="*/ 1110 w 3745"/>
                <a:gd name="T73" fmla="*/ 461 h 863"/>
                <a:gd name="T74" fmla="*/ 1338 w 3745"/>
                <a:gd name="T75" fmla="*/ 768 h 863"/>
                <a:gd name="T76" fmla="*/ 1505 w 3745"/>
                <a:gd name="T77" fmla="*/ 729 h 863"/>
                <a:gd name="T78" fmla="*/ 1680 w 3745"/>
                <a:gd name="T79" fmla="*/ 596 h 863"/>
                <a:gd name="T80" fmla="*/ 1573 w 3745"/>
                <a:gd name="T81" fmla="*/ 533 h 863"/>
                <a:gd name="T82" fmla="*/ 1795 w 3745"/>
                <a:gd name="T83" fmla="*/ 729 h 863"/>
                <a:gd name="T84" fmla="*/ 1923 w 3745"/>
                <a:gd name="T85" fmla="*/ 768 h 863"/>
                <a:gd name="T86" fmla="*/ 1655 w 3745"/>
                <a:gd name="T87" fmla="*/ 181 h 863"/>
                <a:gd name="T88" fmla="*/ 2304 w 3745"/>
                <a:gd name="T89" fmla="*/ 530 h 863"/>
                <a:gd name="T90" fmla="*/ 2068 w 3745"/>
                <a:gd name="T91" fmla="*/ 704 h 863"/>
                <a:gd name="T92" fmla="*/ 2159 w 3745"/>
                <a:gd name="T93" fmla="*/ 253 h 863"/>
                <a:gd name="T94" fmla="*/ 2304 w 3745"/>
                <a:gd name="T95" fmla="*/ 530 h 863"/>
                <a:gd name="T96" fmla="*/ 2409 w 3745"/>
                <a:gd name="T97" fmla="*/ 432 h 863"/>
                <a:gd name="T98" fmla="*/ 2159 w 3745"/>
                <a:gd name="T99" fmla="*/ 189 h 863"/>
                <a:gd name="T100" fmla="*/ 1963 w 3745"/>
                <a:gd name="T101" fmla="*/ 709 h 863"/>
                <a:gd name="T102" fmla="*/ 2159 w 3745"/>
                <a:gd name="T103" fmla="*/ 768 h 863"/>
                <a:gd name="T104" fmla="*/ 2409 w 3745"/>
                <a:gd name="T105" fmla="*/ 530 h 863"/>
                <a:gd name="T106" fmla="*/ 2409 w 3745"/>
                <a:gd name="T107" fmla="*/ 432 h 863"/>
                <a:gd name="T108" fmla="*/ 3332 w 3745"/>
                <a:gd name="T109" fmla="*/ 190 h 863"/>
                <a:gd name="T110" fmla="*/ 2831 w 3745"/>
                <a:gd name="T111" fmla="*/ 254 h 863"/>
                <a:gd name="T112" fmla="*/ 3028 w 3745"/>
                <a:gd name="T113" fmla="*/ 710 h 863"/>
                <a:gd name="T114" fmla="*/ 3135 w 3745"/>
                <a:gd name="T115" fmla="*/ 768 h 863"/>
                <a:gd name="T116" fmla="*/ 3313 w 3745"/>
                <a:gd name="T117" fmla="*/ 254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45" h="863">
                  <a:moveTo>
                    <a:pt x="660" y="0"/>
                  </a:moveTo>
                  <a:lnTo>
                    <a:pt x="660" y="0"/>
                  </a:lnTo>
                  <a:lnTo>
                    <a:pt x="22" y="0"/>
                  </a:lnTo>
                  <a:lnTo>
                    <a:pt x="0" y="73"/>
                  </a:lnTo>
                  <a:lnTo>
                    <a:pt x="292" y="73"/>
                  </a:lnTo>
                  <a:lnTo>
                    <a:pt x="292" y="804"/>
                  </a:lnTo>
                  <a:cubicBezTo>
                    <a:pt x="292" y="843"/>
                    <a:pt x="316" y="863"/>
                    <a:pt x="360" y="863"/>
                  </a:cubicBezTo>
                  <a:lnTo>
                    <a:pt x="399" y="863"/>
                  </a:lnTo>
                  <a:lnTo>
                    <a:pt x="399" y="73"/>
                  </a:lnTo>
                  <a:lnTo>
                    <a:pt x="637" y="73"/>
                  </a:lnTo>
                  <a:lnTo>
                    <a:pt x="660" y="0"/>
                  </a:lnTo>
                  <a:lnTo>
                    <a:pt x="660" y="0"/>
                  </a:lnTo>
                  <a:close/>
                  <a:moveTo>
                    <a:pt x="2673" y="181"/>
                  </a:moveTo>
                  <a:lnTo>
                    <a:pt x="2673" y="181"/>
                  </a:lnTo>
                  <a:cubicBezTo>
                    <a:pt x="2647" y="181"/>
                    <a:pt x="2626" y="190"/>
                    <a:pt x="2621" y="203"/>
                  </a:cubicBezTo>
                  <a:lnTo>
                    <a:pt x="2408" y="768"/>
                  </a:lnTo>
                  <a:lnTo>
                    <a:pt x="2448" y="768"/>
                  </a:lnTo>
                  <a:cubicBezTo>
                    <a:pt x="2491" y="768"/>
                    <a:pt x="2509" y="764"/>
                    <a:pt x="2522" y="729"/>
                  </a:cubicBezTo>
                  <a:lnTo>
                    <a:pt x="2570" y="596"/>
                  </a:lnTo>
                  <a:lnTo>
                    <a:pt x="2698" y="596"/>
                  </a:lnTo>
                  <a:lnTo>
                    <a:pt x="2679" y="533"/>
                  </a:lnTo>
                  <a:lnTo>
                    <a:pt x="2590" y="533"/>
                  </a:lnTo>
                  <a:lnTo>
                    <a:pt x="2669" y="310"/>
                  </a:lnTo>
                  <a:lnTo>
                    <a:pt x="2812" y="729"/>
                  </a:lnTo>
                  <a:cubicBezTo>
                    <a:pt x="2824" y="764"/>
                    <a:pt x="2845" y="768"/>
                    <a:pt x="2891" y="768"/>
                  </a:cubicBezTo>
                  <a:lnTo>
                    <a:pt x="2941" y="768"/>
                  </a:lnTo>
                  <a:lnTo>
                    <a:pt x="2725" y="203"/>
                  </a:lnTo>
                  <a:cubicBezTo>
                    <a:pt x="2720" y="190"/>
                    <a:pt x="2697" y="181"/>
                    <a:pt x="2673" y="181"/>
                  </a:cubicBezTo>
                  <a:close/>
                  <a:moveTo>
                    <a:pt x="3529" y="203"/>
                  </a:moveTo>
                  <a:lnTo>
                    <a:pt x="3529" y="203"/>
                  </a:lnTo>
                  <a:cubicBezTo>
                    <a:pt x="3524" y="190"/>
                    <a:pt x="3501" y="181"/>
                    <a:pt x="3477" y="181"/>
                  </a:cubicBezTo>
                  <a:cubicBezTo>
                    <a:pt x="3451" y="181"/>
                    <a:pt x="3430" y="190"/>
                    <a:pt x="3425" y="203"/>
                  </a:cubicBezTo>
                  <a:lnTo>
                    <a:pt x="3212" y="768"/>
                  </a:lnTo>
                  <a:lnTo>
                    <a:pt x="3252" y="768"/>
                  </a:lnTo>
                  <a:cubicBezTo>
                    <a:pt x="3294" y="768"/>
                    <a:pt x="3313" y="764"/>
                    <a:pt x="3326" y="729"/>
                  </a:cubicBezTo>
                  <a:lnTo>
                    <a:pt x="3374" y="596"/>
                  </a:lnTo>
                  <a:lnTo>
                    <a:pt x="3502" y="596"/>
                  </a:lnTo>
                  <a:lnTo>
                    <a:pt x="3483" y="533"/>
                  </a:lnTo>
                  <a:lnTo>
                    <a:pt x="3394" y="533"/>
                  </a:lnTo>
                  <a:lnTo>
                    <a:pt x="3473" y="310"/>
                  </a:lnTo>
                  <a:lnTo>
                    <a:pt x="3616" y="729"/>
                  </a:lnTo>
                  <a:cubicBezTo>
                    <a:pt x="3628" y="764"/>
                    <a:pt x="3649" y="768"/>
                    <a:pt x="3695" y="768"/>
                  </a:cubicBezTo>
                  <a:lnTo>
                    <a:pt x="3745" y="768"/>
                  </a:lnTo>
                  <a:lnTo>
                    <a:pt x="3529" y="203"/>
                  </a:lnTo>
                  <a:lnTo>
                    <a:pt x="3529" y="203"/>
                  </a:lnTo>
                  <a:close/>
                  <a:moveTo>
                    <a:pt x="1655" y="181"/>
                  </a:moveTo>
                  <a:lnTo>
                    <a:pt x="1655" y="181"/>
                  </a:lnTo>
                  <a:cubicBezTo>
                    <a:pt x="1630" y="181"/>
                    <a:pt x="1608" y="190"/>
                    <a:pt x="1603" y="203"/>
                  </a:cubicBezTo>
                  <a:lnTo>
                    <a:pt x="1399" y="746"/>
                  </a:lnTo>
                  <a:lnTo>
                    <a:pt x="1247" y="515"/>
                  </a:lnTo>
                  <a:cubicBezTo>
                    <a:pt x="1327" y="501"/>
                    <a:pt x="1374" y="459"/>
                    <a:pt x="1374" y="387"/>
                  </a:cubicBezTo>
                  <a:lnTo>
                    <a:pt x="1374" y="336"/>
                  </a:lnTo>
                  <a:cubicBezTo>
                    <a:pt x="1374" y="232"/>
                    <a:pt x="1277" y="189"/>
                    <a:pt x="1149" y="189"/>
                  </a:cubicBezTo>
                  <a:lnTo>
                    <a:pt x="969" y="189"/>
                  </a:lnTo>
                  <a:lnTo>
                    <a:pt x="969" y="704"/>
                  </a:lnTo>
                  <a:lnTo>
                    <a:pt x="737" y="704"/>
                  </a:lnTo>
                  <a:cubicBezTo>
                    <a:pt x="646" y="704"/>
                    <a:pt x="625" y="684"/>
                    <a:pt x="625" y="590"/>
                  </a:cubicBezTo>
                  <a:lnTo>
                    <a:pt x="625" y="488"/>
                  </a:lnTo>
                  <a:lnTo>
                    <a:pt x="797" y="488"/>
                  </a:lnTo>
                  <a:lnTo>
                    <a:pt x="816" y="424"/>
                  </a:lnTo>
                  <a:lnTo>
                    <a:pt x="625" y="424"/>
                  </a:lnTo>
                  <a:lnTo>
                    <a:pt x="625" y="253"/>
                  </a:lnTo>
                  <a:lnTo>
                    <a:pt x="878" y="253"/>
                  </a:lnTo>
                  <a:lnTo>
                    <a:pt x="897" y="189"/>
                  </a:lnTo>
                  <a:lnTo>
                    <a:pt x="520" y="189"/>
                  </a:lnTo>
                  <a:lnTo>
                    <a:pt x="520" y="590"/>
                  </a:lnTo>
                  <a:cubicBezTo>
                    <a:pt x="520" y="724"/>
                    <a:pt x="552" y="768"/>
                    <a:pt x="735" y="768"/>
                  </a:cubicBezTo>
                  <a:lnTo>
                    <a:pt x="1074" y="766"/>
                  </a:lnTo>
                  <a:lnTo>
                    <a:pt x="1074" y="253"/>
                  </a:lnTo>
                  <a:lnTo>
                    <a:pt x="1149" y="253"/>
                  </a:lnTo>
                  <a:cubicBezTo>
                    <a:pt x="1230" y="253"/>
                    <a:pt x="1271" y="282"/>
                    <a:pt x="1271" y="337"/>
                  </a:cubicBezTo>
                  <a:lnTo>
                    <a:pt x="1271" y="387"/>
                  </a:lnTo>
                  <a:cubicBezTo>
                    <a:pt x="1271" y="443"/>
                    <a:pt x="1220" y="461"/>
                    <a:pt x="1157" y="461"/>
                  </a:cubicBezTo>
                  <a:lnTo>
                    <a:pt x="1110" y="461"/>
                  </a:lnTo>
                  <a:lnTo>
                    <a:pt x="1269" y="733"/>
                  </a:lnTo>
                  <a:cubicBezTo>
                    <a:pt x="1287" y="765"/>
                    <a:pt x="1296" y="768"/>
                    <a:pt x="1338" y="768"/>
                  </a:cubicBezTo>
                  <a:lnTo>
                    <a:pt x="1430" y="768"/>
                  </a:lnTo>
                  <a:cubicBezTo>
                    <a:pt x="1473" y="768"/>
                    <a:pt x="1492" y="764"/>
                    <a:pt x="1505" y="729"/>
                  </a:cubicBezTo>
                  <a:lnTo>
                    <a:pt x="1552" y="596"/>
                  </a:lnTo>
                  <a:lnTo>
                    <a:pt x="1680" y="596"/>
                  </a:lnTo>
                  <a:lnTo>
                    <a:pt x="1661" y="533"/>
                  </a:lnTo>
                  <a:lnTo>
                    <a:pt x="1573" y="533"/>
                  </a:lnTo>
                  <a:lnTo>
                    <a:pt x="1652" y="310"/>
                  </a:lnTo>
                  <a:lnTo>
                    <a:pt x="1795" y="729"/>
                  </a:lnTo>
                  <a:cubicBezTo>
                    <a:pt x="1807" y="764"/>
                    <a:pt x="1827" y="768"/>
                    <a:pt x="1873" y="768"/>
                  </a:cubicBezTo>
                  <a:lnTo>
                    <a:pt x="1923" y="768"/>
                  </a:lnTo>
                  <a:lnTo>
                    <a:pt x="1707" y="203"/>
                  </a:lnTo>
                  <a:cubicBezTo>
                    <a:pt x="1702" y="190"/>
                    <a:pt x="1679" y="181"/>
                    <a:pt x="1655" y="181"/>
                  </a:cubicBezTo>
                  <a:close/>
                  <a:moveTo>
                    <a:pt x="2304" y="530"/>
                  </a:moveTo>
                  <a:lnTo>
                    <a:pt x="2304" y="530"/>
                  </a:lnTo>
                  <a:cubicBezTo>
                    <a:pt x="2304" y="647"/>
                    <a:pt x="2266" y="704"/>
                    <a:pt x="2162" y="704"/>
                  </a:cubicBezTo>
                  <a:lnTo>
                    <a:pt x="2068" y="704"/>
                  </a:lnTo>
                  <a:lnTo>
                    <a:pt x="2068" y="253"/>
                  </a:lnTo>
                  <a:lnTo>
                    <a:pt x="2159" y="253"/>
                  </a:lnTo>
                  <a:cubicBezTo>
                    <a:pt x="2266" y="253"/>
                    <a:pt x="2304" y="316"/>
                    <a:pt x="2304" y="433"/>
                  </a:cubicBezTo>
                  <a:lnTo>
                    <a:pt x="2304" y="530"/>
                  </a:lnTo>
                  <a:lnTo>
                    <a:pt x="2304" y="530"/>
                  </a:lnTo>
                  <a:close/>
                  <a:moveTo>
                    <a:pt x="2409" y="432"/>
                  </a:moveTo>
                  <a:lnTo>
                    <a:pt x="2409" y="432"/>
                  </a:lnTo>
                  <a:cubicBezTo>
                    <a:pt x="2409" y="270"/>
                    <a:pt x="2326" y="189"/>
                    <a:pt x="2159" y="189"/>
                  </a:cubicBezTo>
                  <a:lnTo>
                    <a:pt x="1963" y="189"/>
                  </a:lnTo>
                  <a:lnTo>
                    <a:pt x="1963" y="709"/>
                  </a:lnTo>
                  <a:cubicBezTo>
                    <a:pt x="1963" y="748"/>
                    <a:pt x="1984" y="768"/>
                    <a:pt x="2029" y="768"/>
                  </a:cubicBezTo>
                  <a:lnTo>
                    <a:pt x="2159" y="768"/>
                  </a:lnTo>
                  <a:lnTo>
                    <a:pt x="2180" y="767"/>
                  </a:lnTo>
                  <a:cubicBezTo>
                    <a:pt x="2337" y="761"/>
                    <a:pt x="2409" y="693"/>
                    <a:pt x="2409" y="530"/>
                  </a:cubicBezTo>
                  <a:lnTo>
                    <a:pt x="2409" y="432"/>
                  </a:lnTo>
                  <a:lnTo>
                    <a:pt x="2409" y="432"/>
                  </a:lnTo>
                  <a:close/>
                  <a:moveTo>
                    <a:pt x="3332" y="190"/>
                  </a:moveTo>
                  <a:lnTo>
                    <a:pt x="3332" y="190"/>
                  </a:lnTo>
                  <a:lnTo>
                    <a:pt x="2851" y="190"/>
                  </a:lnTo>
                  <a:lnTo>
                    <a:pt x="2831" y="254"/>
                  </a:lnTo>
                  <a:lnTo>
                    <a:pt x="3028" y="254"/>
                  </a:lnTo>
                  <a:lnTo>
                    <a:pt x="3028" y="710"/>
                  </a:lnTo>
                  <a:cubicBezTo>
                    <a:pt x="3028" y="749"/>
                    <a:pt x="3052" y="768"/>
                    <a:pt x="3096" y="768"/>
                  </a:cubicBezTo>
                  <a:lnTo>
                    <a:pt x="3135" y="768"/>
                  </a:lnTo>
                  <a:lnTo>
                    <a:pt x="3135" y="254"/>
                  </a:lnTo>
                  <a:lnTo>
                    <a:pt x="3313" y="254"/>
                  </a:lnTo>
                  <a:lnTo>
                    <a:pt x="3332" y="1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gray">
            <a:xfrm>
              <a:off x="3974" y="2210"/>
              <a:ext cx="59" cy="59"/>
            </a:xfrm>
            <a:custGeom>
              <a:avLst/>
              <a:gdLst>
                <a:gd name="T0" fmla="*/ 59 w 99"/>
                <a:gd name="T1" fmla="*/ 30 h 98"/>
                <a:gd name="T2" fmla="*/ 59 w 99"/>
                <a:gd name="T3" fmla="*/ 30 h 98"/>
                <a:gd name="T4" fmla="*/ 47 w 99"/>
                <a:gd name="T5" fmla="*/ 28 h 98"/>
                <a:gd name="T6" fmla="*/ 39 w 99"/>
                <a:gd name="T7" fmla="*/ 28 h 98"/>
                <a:gd name="T8" fmla="*/ 39 w 99"/>
                <a:gd name="T9" fmla="*/ 48 h 98"/>
                <a:gd name="T10" fmla="*/ 48 w 99"/>
                <a:gd name="T11" fmla="*/ 48 h 98"/>
                <a:gd name="T12" fmla="*/ 57 w 99"/>
                <a:gd name="T13" fmla="*/ 46 h 98"/>
                <a:gd name="T14" fmla="*/ 63 w 99"/>
                <a:gd name="T15" fmla="*/ 38 h 98"/>
                <a:gd name="T16" fmla="*/ 59 w 99"/>
                <a:gd name="T17" fmla="*/ 30 h 98"/>
                <a:gd name="T18" fmla="*/ 49 w 99"/>
                <a:gd name="T19" fmla="*/ 22 h 98"/>
                <a:gd name="T20" fmla="*/ 49 w 99"/>
                <a:gd name="T21" fmla="*/ 22 h 98"/>
                <a:gd name="T22" fmla="*/ 63 w 99"/>
                <a:gd name="T23" fmla="*/ 23 h 98"/>
                <a:gd name="T24" fmla="*/ 72 w 99"/>
                <a:gd name="T25" fmla="*/ 37 h 98"/>
                <a:gd name="T26" fmla="*/ 66 w 99"/>
                <a:gd name="T27" fmla="*/ 48 h 98"/>
                <a:gd name="T28" fmla="*/ 59 w 99"/>
                <a:gd name="T29" fmla="*/ 51 h 98"/>
                <a:gd name="T30" fmla="*/ 68 w 99"/>
                <a:gd name="T31" fmla="*/ 56 h 98"/>
                <a:gd name="T32" fmla="*/ 71 w 99"/>
                <a:gd name="T33" fmla="*/ 64 h 98"/>
                <a:gd name="T34" fmla="*/ 71 w 99"/>
                <a:gd name="T35" fmla="*/ 68 h 98"/>
                <a:gd name="T36" fmla="*/ 71 w 99"/>
                <a:gd name="T37" fmla="*/ 72 h 98"/>
                <a:gd name="T38" fmla="*/ 72 w 99"/>
                <a:gd name="T39" fmla="*/ 75 h 98"/>
                <a:gd name="T40" fmla="*/ 72 w 99"/>
                <a:gd name="T41" fmla="*/ 76 h 98"/>
                <a:gd name="T42" fmla="*/ 63 w 99"/>
                <a:gd name="T43" fmla="*/ 76 h 98"/>
                <a:gd name="T44" fmla="*/ 63 w 99"/>
                <a:gd name="T45" fmla="*/ 75 h 98"/>
                <a:gd name="T46" fmla="*/ 63 w 99"/>
                <a:gd name="T47" fmla="*/ 75 h 98"/>
                <a:gd name="T48" fmla="*/ 62 w 99"/>
                <a:gd name="T49" fmla="*/ 73 h 98"/>
                <a:gd name="T50" fmla="*/ 62 w 99"/>
                <a:gd name="T51" fmla="*/ 69 h 98"/>
                <a:gd name="T52" fmla="*/ 57 w 99"/>
                <a:gd name="T53" fmla="*/ 56 h 98"/>
                <a:gd name="T54" fmla="*/ 47 w 99"/>
                <a:gd name="T55" fmla="*/ 54 h 98"/>
                <a:gd name="T56" fmla="*/ 39 w 99"/>
                <a:gd name="T57" fmla="*/ 54 h 98"/>
                <a:gd name="T58" fmla="*/ 39 w 99"/>
                <a:gd name="T59" fmla="*/ 76 h 98"/>
                <a:gd name="T60" fmla="*/ 30 w 99"/>
                <a:gd name="T61" fmla="*/ 76 h 98"/>
                <a:gd name="T62" fmla="*/ 30 w 99"/>
                <a:gd name="T63" fmla="*/ 22 h 98"/>
                <a:gd name="T64" fmla="*/ 49 w 99"/>
                <a:gd name="T65" fmla="*/ 22 h 98"/>
                <a:gd name="T66" fmla="*/ 49 w 99"/>
                <a:gd name="T67" fmla="*/ 22 h 98"/>
                <a:gd name="T68" fmla="*/ 20 w 99"/>
                <a:gd name="T69" fmla="*/ 19 h 98"/>
                <a:gd name="T70" fmla="*/ 20 w 99"/>
                <a:gd name="T71" fmla="*/ 19 h 98"/>
                <a:gd name="T72" fmla="*/ 7 w 99"/>
                <a:gd name="T73" fmla="*/ 49 h 98"/>
                <a:gd name="T74" fmla="*/ 20 w 99"/>
                <a:gd name="T75" fmla="*/ 79 h 98"/>
                <a:gd name="T76" fmla="*/ 50 w 99"/>
                <a:gd name="T77" fmla="*/ 92 h 98"/>
                <a:gd name="T78" fmla="*/ 80 w 99"/>
                <a:gd name="T79" fmla="*/ 79 h 98"/>
                <a:gd name="T80" fmla="*/ 92 w 99"/>
                <a:gd name="T81" fmla="*/ 49 h 98"/>
                <a:gd name="T82" fmla="*/ 80 w 99"/>
                <a:gd name="T83" fmla="*/ 19 h 98"/>
                <a:gd name="T84" fmla="*/ 50 w 99"/>
                <a:gd name="T85" fmla="*/ 6 h 98"/>
                <a:gd name="T86" fmla="*/ 20 w 99"/>
                <a:gd name="T87" fmla="*/ 19 h 98"/>
                <a:gd name="T88" fmla="*/ 85 w 99"/>
                <a:gd name="T89" fmla="*/ 84 h 98"/>
                <a:gd name="T90" fmla="*/ 85 w 99"/>
                <a:gd name="T91" fmla="*/ 84 h 98"/>
                <a:gd name="T92" fmla="*/ 50 w 99"/>
                <a:gd name="T93" fmla="*/ 98 h 98"/>
                <a:gd name="T94" fmla="*/ 15 w 99"/>
                <a:gd name="T95" fmla="*/ 84 h 98"/>
                <a:gd name="T96" fmla="*/ 0 w 99"/>
                <a:gd name="T97" fmla="*/ 49 h 98"/>
                <a:gd name="T98" fmla="*/ 15 w 99"/>
                <a:gd name="T99" fmla="*/ 14 h 98"/>
                <a:gd name="T100" fmla="*/ 50 w 99"/>
                <a:gd name="T101" fmla="*/ 0 h 98"/>
                <a:gd name="T102" fmla="*/ 85 w 99"/>
                <a:gd name="T103" fmla="*/ 14 h 98"/>
                <a:gd name="T104" fmla="*/ 99 w 99"/>
                <a:gd name="T105" fmla="*/ 49 h 98"/>
                <a:gd name="T106" fmla="*/ 85 w 99"/>
                <a:gd name="T107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98">
                  <a:moveTo>
                    <a:pt x="59" y="30"/>
                  </a:moveTo>
                  <a:lnTo>
                    <a:pt x="59" y="30"/>
                  </a:lnTo>
                  <a:cubicBezTo>
                    <a:pt x="57" y="29"/>
                    <a:pt x="53" y="28"/>
                    <a:pt x="47" y="28"/>
                  </a:cubicBezTo>
                  <a:lnTo>
                    <a:pt x="39" y="28"/>
                  </a:lnTo>
                  <a:lnTo>
                    <a:pt x="39" y="48"/>
                  </a:lnTo>
                  <a:lnTo>
                    <a:pt x="48" y="48"/>
                  </a:lnTo>
                  <a:cubicBezTo>
                    <a:pt x="52" y="48"/>
                    <a:pt x="55" y="47"/>
                    <a:pt x="57" y="46"/>
                  </a:cubicBezTo>
                  <a:cubicBezTo>
                    <a:pt x="61" y="45"/>
                    <a:pt x="63" y="42"/>
                    <a:pt x="63" y="38"/>
                  </a:cubicBezTo>
                  <a:cubicBezTo>
                    <a:pt x="63" y="34"/>
                    <a:pt x="61" y="31"/>
                    <a:pt x="59" y="30"/>
                  </a:cubicBezTo>
                  <a:close/>
                  <a:moveTo>
                    <a:pt x="49" y="22"/>
                  </a:moveTo>
                  <a:lnTo>
                    <a:pt x="49" y="22"/>
                  </a:lnTo>
                  <a:cubicBezTo>
                    <a:pt x="55" y="22"/>
                    <a:pt x="60" y="22"/>
                    <a:pt x="63" y="23"/>
                  </a:cubicBezTo>
                  <a:cubicBezTo>
                    <a:pt x="69" y="26"/>
                    <a:pt x="72" y="30"/>
                    <a:pt x="72" y="37"/>
                  </a:cubicBezTo>
                  <a:cubicBezTo>
                    <a:pt x="72" y="42"/>
                    <a:pt x="70" y="46"/>
                    <a:pt x="66" y="48"/>
                  </a:cubicBezTo>
                  <a:cubicBezTo>
                    <a:pt x="65" y="49"/>
                    <a:pt x="62" y="50"/>
                    <a:pt x="59" y="51"/>
                  </a:cubicBezTo>
                  <a:cubicBezTo>
                    <a:pt x="63" y="51"/>
                    <a:pt x="66" y="53"/>
                    <a:pt x="68" y="56"/>
                  </a:cubicBezTo>
                  <a:cubicBezTo>
                    <a:pt x="70" y="59"/>
                    <a:pt x="71" y="62"/>
                    <a:pt x="71" y="64"/>
                  </a:cubicBezTo>
                  <a:lnTo>
                    <a:pt x="71" y="68"/>
                  </a:lnTo>
                  <a:cubicBezTo>
                    <a:pt x="71" y="69"/>
                    <a:pt x="71" y="71"/>
                    <a:pt x="71" y="72"/>
                  </a:cubicBezTo>
                  <a:cubicBezTo>
                    <a:pt x="71" y="74"/>
                    <a:pt x="71" y="75"/>
                    <a:pt x="72" y="75"/>
                  </a:cubicBezTo>
                  <a:lnTo>
                    <a:pt x="72" y="76"/>
                  </a:lnTo>
                  <a:lnTo>
                    <a:pt x="63" y="76"/>
                  </a:lnTo>
                  <a:cubicBezTo>
                    <a:pt x="63" y="76"/>
                    <a:pt x="63" y="75"/>
                    <a:pt x="63" y="75"/>
                  </a:cubicBezTo>
                  <a:cubicBezTo>
                    <a:pt x="63" y="75"/>
                    <a:pt x="63" y="75"/>
                    <a:pt x="63" y="75"/>
                  </a:cubicBezTo>
                  <a:lnTo>
                    <a:pt x="62" y="73"/>
                  </a:lnTo>
                  <a:lnTo>
                    <a:pt x="62" y="69"/>
                  </a:lnTo>
                  <a:cubicBezTo>
                    <a:pt x="62" y="62"/>
                    <a:pt x="61" y="58"/>
                    <a:pt x="57" y="56"/>
                  </a:cubicBezTo>
                  <a:cubicBezTo>
                    <a:pt x="55" y="55"/>
                    <a:pt x="52" y="54"/>
                    <a:pt x="47" y="54"/>
                  </a:cubicBezTo>
                  <a:lnTo>
                    <a:pt x="39" y="54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22"/>
                  </a:lnTo>
                  <a:lnTo>
                    <a:pt x="49" y="22"/>
                  </a:lnTo>
                  <a:lnTo>
                    <a:pt x="49" y="22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cubicBezTo>
                    <a:pt x="11" y="27"/>
                    <a:pt x="7" y="37"/>
                    <a:pt x="7" y="49"/>
                  </a:cubicBezTo>
                  <a:cubicBezTo>
                    <a:pt x="7" y="61"/>
                    <a:pt x="11" y="71"/>
                    <a:pt x="20" y="79"/>
                  </a:cubicBezTo>
                  <a:cubicBezTo>
                    <a:pt x="28" y="87"/>
                    <a:pt x="38" y="92"/>
                    <a:pt x="50" y="92"/>
                  </a:cubicBezTo>
                  <a:cubicBezTo>
                    <a:pt x="61" y="92"/>
                    <a:pt x="71" y="87"/>
                    <a:pt x="80" y="79"/>
                  </a:cubicBezTo>
                  <a:cubicBezTo>
                    <a:pt x="88" y="71"/>
                    <a:pt x="92" y="61"/>
                    <a:pt x="92" y="49"/>
                  </a:cubicBezTo>
                  <a:cubicBezTo>
                    <a:pt x="92" y="37"/>
                    <a:pt x="88" y="27"/>
                    <a:pt x="80" y="19"/>
                  </a:cubicBezTo>
                  <a:cubicBezTo>
                    <a:pt x="71" y="10"/>
                    <a:pt x="61" y="6"/>
                    <a:pt x="50" y="6"/>
                  </a:cubicBezTo>
                  <a:cubicBezTo>
                    <a:pt x="38" y="6"/>
                    <a:pt x="28" y="10"/>
                    <a:pt x="20" y="19"/>
                  </a:cubicBezTo>
                  <a:close/>
                  <a:moveTo>
                    <a:pt x="85" y="84"/>
                  </a:moveTo>
                  <a:lnTo>
                    <a:pt x="85" y="84"/>
                  </a:lnTo>
                  <a:cubicBezTo>
                    <a:pt x="75" y="94"/>
                    <a:pt x="63" y="98"/>
                    <a:pt x="50" y="98"/>
                  </a:cubicBezTo>
                  <a:cubicBezTo>
                    <a:pt x="36" y="98"/>
                    <a:pt x="24" y="94"/>
                    <a:pt x="15" y="84"/>
                  </a:cubicBezTo>
                  <a:cubicBezTo>
                    <a:pt x="5" y="74"/>
                    <a:pt x="0" y="63"/>
                    <a:pt x="0" y="49"/>
                  </a:cubicBezTo>
                  <a:cubicBezTo>
                    <a:pt x="0" y="35"/>
                    <a:pt x="5" y="24"/>
                    <a:pt x="15" y="14"/>
                  </a:cubicBezTo>
                  <a:cubicBezTo>
                    <a:pt x="24" y="4"/>
                    <a:pt x="36" y="0"/>
                    <a:pt x="50" y="0"/>
                  </a:cubicBezTo>
                  <a:cubicBezTo>
                    <a:pt x="63" y="0"/>
                    <a:pt x="75" y="4"/>
                    <a:pt x="85" y="14"/>
                  </a:cubicBezTo>
                  <a:cubicBezTo>
                    <a:pt x="94" y="24"/>
                    <a:pt x="99" y="35"/>
                    <a:pt x="99" y="49"/>
                  </a:cubicBezTo>
                  <a:cubicBezTo>
                    <a:pt x="99" y="63"/>
                    <a:pt x="94" y="74"/>
                    <a:pt x="85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53247" y="4902645"/>
            <a:ext cx="133221" cy="1308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0C8E8817-043E-4BA1-A90E-6FB9FA409362}" type="slidenum">
              <a:rPr lang="en-US" sz="850" smtClean="0">
                <a:solidFill>
                  <a:schemeClr val="bg2">
                    <a:lumMod val="50000"/>
                  </a:schemeClr>
                </a:solidFill>
              </a:rPr>
              <a:pPr algn="r"/>
              <a:t>‹#›</a:t>
            </a:fld>
            <a:endParaRPr lang="en-US" sz="85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7934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Tabl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43400" cy="5143500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800600" y="1254125"/>
            <a:ext cx="3886200" cy="33972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 marL="515938" indent="-230188">
              <a:defRPr sz="1600">
                <a:solidFill>
                  <a:schemeClr val="tx1"/>
                </a:solidFill>
              </a:defRPr>
            </a:lvl2pPr>
            <a:lvl3pPr marL="742950" indent="-227013">
              <a:defRPr sz="14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02908" y="320039"/>
            <a:ext cx="3883891" cy="710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1871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200" y="1254125"/>
            <a:ext cx="8229600" cy="33972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 marL="515938" indent="-230188">
              <a:defRPr sz="1600">
                <a:solidFill>
                  <a:schemeClr val="tx1"/>
                </a:solidFill>
              </a:defRPr>
            </a:lvl2pPr>
            <a:lvl3pPr marL="742950" indent="-227013">
              <a:defRPr sz="14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52579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200" y="1254125"/>
            <a:ext cx="8229600" cy="33972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 marL="515938" indent="-230188">
              <a:defRPr sz="1600">
                <a:solidFill>
                  <a:schemeClr val="tx1"/>
                </a:solidFill>
              </a:defRPr>
            </a:lvl2pPr>
            <a:lvl3pPr marL="742950" indent="-227013">
              <a:defRPr sz="14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731519"/>
            <a:ext cx="8255000" cy="29602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5926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800600" y="1254125"/>
            <a:ext cx="3886200" cy="32486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200" y="1262063"/>
            <a:ext cx="3886200" cy="3397250"/>
          </a:xfrm>
        </p:spPr>
        <p:txBody>
          <a:bodyPr>
            <a:noAutofit/>
          </a:bodyPr>
          <a:lstStyle>
            <a:lvl1pPr>
              <a:defRPr sz="1800"/>
            </a:lvl1pPr>
            <a:lvl2pPr marL="515938" indent="-230188">
              <a:defRPr sz="1600"/>
            </a:lvl2pPr>
            <a:lvl3pPr marL="742950" indent="-227013">
              <a:defRPr sz="1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219618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4800600" y="1254125"/>
            <a:ext cx="3886200" cy="33972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200" y="1254126"/>
            <a:ext cx="3886200" cy="3397249"/>
          </a:xfrm>
        </p:spPr>
        <p:txBody>
          <a:bodyPr>
            <a:noAutofit/>
          </a:bodyPr>
          <a:lstStyle>
            <a:lvl1pPr>
              <a:defRPr sz="1800"/>
            </a:lvl1pPr>
            <a:lvl2pPr marL="515938" indent="-230188">
              <a:defRPr sz="1600"/>
            </a:lvl2pPr>
            <a:lvl3pPr marL="742950" indent="-227013">
              <a:defRPr sz="1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2461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200" y="1254125"/>
            <a:ext cx="2438400" cy="3397250"/>
          </a:xfrm>
        </p:spPr>
        <p:txBody>
          <a:bodyPr>
            <a:noAutofit/>
          </a:bodyPr>
          <a:lstStyle>
            <a:lvl1pPr>
              <a:defRPr sz="1800"/>
            </a:lvl1pPr>
            <a:lvl2pPr marL="515938" indent="-230188">
              <a:defRPr sz="1600"/>
            </a:lvl2pPr>
            <a:lvl3pPr marL="742950" indent="-227013">
              <a:defRPr sz="1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 bwMode="gray">
          <a:xfrm>
            <a:off x="3352800" y="1254125"/>
            <a:ext cx="2438400" cy="3397250"/>
          </a:xfrm>
        </p:spPr>
        <p:txBody>
          <a:bodyPr>
            <a:noAutofit/>
          </a:bodyPr>
          <a:lstStyle>
            <a:lvl1pPr>
              <a:defRPr sz="1800"/>
            </a:lvl1pPr>
            <a:lvl2pPr marL="515938" indent="-230188">
              <a:defRPr sz="1600"/>
            </a:lvl2pPr>
            <a:lvl3pPr marL="742950" indent="-227013">
              <a:defRPr sz="1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 bwMode="gray">
          <a:xfrm>
            <a:off x="6248400" y="1254125"/>
            <a:ext cx="2438400" cy="3397250"/>
          </a:xfrm>
        </p:spPr>
        <p:txBody>
          <a:bodyPr>
            <a:noAutofit/>
          </a:bodyPr>
          <a:lstStyle>
            <a:lvl1pPr>
              <a:defRPr sz="1800"/>
            </a:lvl1pPr>
            <a:lvl2pPr marL="515938" indent="-230188">
              <a:defRPr sz="1600"/>
            </a:lvl2pPr>
            <a:lvl3pPr marL="742950" indent="-227013">
              <a:defRPr sz="1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080029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Left We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258796" y="1262062"/>
            <a:ext cx="2438400" cy="319509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200" y="1254125"/>
            <a:ext cx="5334000" cy="3405188"/>
          </a:xfrm>
        </p:spPr>
        <p:txBody>
          <a:bodyPr>
            <a:noAutofit/>
          </a:bodyPr>
          <a:lstStyle>
            <a:lvl1pPr>
              <a:defRPr sz="1800"/>
            </a:lvl1pPr>
            <a:lvl2pPr marL="515938" indent="-230188">
              <a:defRPr sz="1600"/>
            </a:lvl2pPr>
            <a:lvl3pPr marL="742950" indent="-227013">
              <a:defRPr sz="1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44195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1016"/>
            <a:ext cx="8229600" cy="3384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styles: Standard bullet</a:t>
            </a:r>
          </a:p>
          <a:p>
            <a:pPr lvl="1"/>
            <a:r>
              <a:rPr lang="en-US" dirty="0"/>
              <a:t>Second level: Sub bullet</a:t>
            </a:r>
          </a:p>
          <a:p>
            <a:pPr lvl="2"/>
            <a:r>
              <a:rPr lang="en-US" dirty="0"/>
              <a:t>Third level: Tertiary bullet</a:t>
            </a:r>
          </a:p>
          <a:p>
            <a:pPr lvl="3"/>
            <a:r>
              <a:rPr lang="en-US" dirty="0"/>
              <a:t>Fourth level: Body copy</a:t>
            </a:r>
          </a:p>
          <a:p>
            <a:pPr lvl="4"/>
            <a:r>
              <a:rPr lang="en-US" dirty="0"/>
              <a:t>Fifth level: Main Heading</a:t>
            </a:r>
          </a:p>
          <a:p>
            <a:pPr lvl="5"/>
            <a:r>
              <a:rPr lang="en-US" dirty="0"/>
              <a:t>Sixth level: Subheading</a:t>
            </a:r>
          </a:p>
          <a:p>
            <a:pPr lvl="6"/>
            <a:r>
              <a:rPr lang="en-US" dirty="0"/>
              <a:t>Seventh level: Tertiary heading</a:t>
            </a:r>
          </a:p>
          <a:p>
            <a:pPr lvl="7"/>
            <a:r>
              <a:rPr lang="en-US" dirty="0"/>
              <a:t>Eighth level: Numbered lists</a:t>
            </a:r>
          </a:p>
          <a:p>
            <a:pPr lvl="8"/>
            <a:r>
              <a:rPr lang="en-US" dirty="0"/>
              <a:t>Ninth level: Source</a:t>
            </a:r>
          </a:p>
        </p:txBody>
      </p:sp>
      <p:grpSp>
        <p:nvGrpSpPr>
          <p:cNvPr id="21" name="Group 20" hidden="1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0" y="0"/>
                <a:ext cx="457200" cy="45720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8686800" y="0"/>
                <a:ext cx="457200" cy="45720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0" y="6400800"/>
                <a:ext cx="457200" cy="45720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8686800" y="6400800"/>
                <a:ext cx="457200" cy="45720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8686800" y="0"/>
                <a:ext cx="0" cy="685800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0" y="6400800"/>
                <a:ext cx="914400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 userDrawn="1"/>
          </p:nvCxnSpPr>
          <p:spPr>
            <a:xfrm>
              <a:off x="457200" y="1802847"/>
              <a:ext cx="82296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53247" y="4902645"/>
            <a:ext cx="133221" cy="1308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0C8E8817-043E-4BA1-A90E-6FB9FA409362}" type="slidenum">
              <a:rPr lang="en-US" sz="850" smtClean="0">
                <a:solidFill>
                  <a:schemeClr val="bg2">
                    <a:lumMod val="50000"/>
                  </a:schemeClr>
                </a:solidFill>
              </a:rPr>
              <a:pPr algn="r"/>
              <a:t>‹#›</a:t>
            </a:fld>
            <a:endParaRPr lang="en-US" sz="8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Title Placeholder 1"/>
          <p:cNvSpPr>
            <a:spLocks noGrp="1"/>
          </p:cNvSpPr>
          <p:nvPr>
            <p:ph type="title"/>
          </p:nvPr>
        </p:nvSpPr>
        <p:spPr>
          <a:xfrm>
            <a:off x="457200" y="320039"/>
            <a:ext cx="8229600" cy="704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2967" y="4916847"/>
            <a:ext cx="1683808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916847"/>
            <a:ext cx="28956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 bwMode="auto">
          <a:xfrm>
            <a:off x="7772401" y="4762918"/>
            <a:ext cx="914400" cy="204717"/>
            <a:chOff x="5137" y="4139"/>
            <a:chExt cx="335" cy="75"/>
          </a:xfrm>
          <a:solidFill>
            <a:schemeClr val="accent1"/>
          </a:solidFill>
        </p:grpSpPr>
        <p:sp>
          <p:nvSpPr>
            <p:cNvPr id="23" name="Freeform 5"/>
            <p:cNvSpPr>
              <a:spLocks noEditPoints="1"/>
            </p:cNvSpPr>
            <p:nvPr userDrawn="1"/>
          </p:nvSpPr>
          <p:spPr bwMode="auto">
            <a:xfrm>
              <a:off x="5137" y="4139"/>
              <a:ext cx="324" cy="75"/>
            </a:xfrm>
            <a:custGeom>
              <a:avLst/>
              <a:gdLst>
                <a:gd name="T0" fmla="*/ 660 w 3745"/>
                <a:gd name="T1" fmla="*/ 0 h 863"/>
                <a:gd name="T2" fmla="*/ 0 w 3745"/>
                <a:gd name="T3" fmla="*/ 73 h 863"/>
                <a:gd name="T4" fmla="*/ 292 w 3745"/>
                <a:gd name="T5" fmla="*/ 804 h 863"/>
                <a:gd name="T6" fmla="*/ 399 w 3745"/>
                <a:gd name="T7" fmla="*/ 863 h 863"/>
                <a:gd name="T8" fmla="*/ 637 w 3745"/>
                <a:gd name="T9" fmla="*/ 73 h 863"/>
                <a:gd name="T10" fmla="*/ 660 w 3745"/>
                <a:gd name="T11" fmla="*/ 0 h 863"/>
                <a:gd name="T12" fmla="*/ 2673 w 3745"/>
                <a:gd name="T13" fmla="*/ 181 h 863"/>
                <a:gd name="T14" fmla="*/ 2408 w 3745"/>
                <a:gd name="T15" fmla="*/ 768 h 863"/>
                <a:gd name="T16" fmla="*/ 2522 w 3745"/>
                <a:gd name="T17" fmla="*/ 729 h 863"/>
                <a:gd name="T18" fmla="*/ 2698 w 3745"/>
                <a:gd name="T19" fmla="*/ 596 h 863"/>
                <a:gd name="T20" fmla="*/ 2590 w 3745"/>
                <a:gd name="T21" fmla="*/ 533 h 863"/>
                <a:gd name="T22" fmla="*/ 2812 w 3745"/>
                <a:gd name="T23" fmla="*/ 729 h 863"/>
                <a:gd name="T24" fmla="*/ 2941 w 3745"/>
                <a:gd name="T25" fmla="*/ 768 h 863"/>
                <a:gd name="T26" fmla="*/ 2673 w 3745"/>
                <a:gd name="T27" fmla="*/ 181 h 863"/>
                <a:gd name="T28" fmla="*/ 3529 w 3745"/>
                <a:gd name="T29" fmla="*/ 203 h 863"/>
                <a:gd name="T30" fmla="*/ 3425 w 3745"/>
                <a:gd name="T31" fmla="*/ 203 h 863"/>
                <a:gd name="T32" fmla="*/ 3252 w 3745"/>
                <a:gd name="T33" fmla="*/ 768 h 863"/>
                <a:gd name="T34" fmla="*/ 3374 w 3745"/>
                <a:gd name="T35" fmla="*/ 596 h 863"/>
                <a:gd name="T36" fmla="*/ 3483 w 3745"/>
                <a:gd name="T37" fmla="*/ 533 h 863"/>
                <a:gd name="T38" fmla="*/ 3473 w 3745"/>
                <a:gd name="T39" fmla="*/ 310 h 863"/>
                <a:gd name="T40" fmla="*/ 3695 w 3745"/>
                <a:gd name="T41" fmla="*/ 768 h 863"/>
                <a:gd name="T42" fmla="*/ 3529 w 3745"/>
                <a:gd name="T43" fmla="*/ 203 h 863"/>
                <a:gd name="T44" fmla="*/ 1655 w 3745"/>
                <a:gd name="T45" fmla="*/ 181 h 863"/>
                <a:gd name="T46" fmla="*/ 1603 w 3745"/>
                <a:gd name="T47" fmla="*/ 203 h 863"/>
                <a:gd name="T48" fmla="*/ 1247 w 3745"/>
                <a:gd name="T49" fmla="*/ 515 h 863"/>
                <a:gd name="T50" fmla="*/ 1374 w 3745"/>
                <a:gd name="T51" fmla="*/ 336 h 863"/>
                <a:gd name="T52" fmla="*/ 969 w 3745"/>
                <a:gd name="T53" fmla="*/ 189 h 863"/>
                <a:gd name="T54" fmla="*/ 737 w 3745"/>
                <a:gd name="T55" fmla="*/ 704 h 863"/>
                <a:gd name="T56" fmla="*/ 625 w 3745"/>
                <a:gd name="T57" fmla="*/ 488 h 863"/>
                <a:gd name="T58" fmla="*/ 816 w 3745"/>
                <a:gd name="T59" fmla="*/ 424 h 863"/>
                <a:gd name="T60" fmla="*/ 625 w 3745"/>
                <a:gd name="T61" fmla="*/ 253 h 863"/>
                <a:gd name="T62" fmla="*/ 897 w 3745"/>
                <a:gd name="T63" fmla="*/ 189 h 863"/>
                <a:gd name="T64" fmla="*/ 520 w 3745"/>
                <a:gd name="T65" fmla="*/ 590 h 863"/>
                <a:gd name="T66" fmla="*/ 1074 w 3745"/>
                <a:gd name="T67" fmla="*/ 766 h 863"/>
                <a:gd name="T68" fmla="*/ 1149 w 3745"/>
                <a:gd name="T69" fmla="*/ 253 h 863"/>
                <a:gd name="T70" fmla="*/ 1271 w 3745"/>
                <a:gd name="T71" fmla="*/ 387 h 863"/>
                <a:gd name="T72" fmla="*/ 1110 w 3745"/>
                <a:gd name="T73" fmla="*/ 461 h 863"/>
                <a:gd name="T74" fmla="*/ 1338 w 3745"/>
                <a:gd name="T75" fmla="*/ 768 h 863"/>
                <a:gd name="T76" fmla="*/ 1505 w 3745"/>
                <a:gd name="T77" fmla="*/ 729 h 863"/>
                <a:gd name="T78" fmla="*/ 1680 w 3745"/>
                <a:gd name="T79" fmla="*/ 596 h 863"/>
                <a:gd name="T80" fmla="*/ 1573 w 3745"/>
                <a:gd name="T81" fmla="*/ 533 h 863"/>
                <a:gd name="T82" fmla="*/ 1795 w 3745"/>
                <a:gd name="T83" fmla="*/ 729 h 863"/>
                <a:gd name="T84" fmla="*/ 1923 w 3745"/>
                <a:gd name="T85" fmla="*/ 768 h 863"/>
                <a:gd name="T86" fmla="*/ 1655 w 3745"/>
                <a:gd name="T87" fmla="*/ 181 h 863"/>
                <a:gd name="T88" fmla="*/ 2304 w 3745"/>
                <a:gd name="T89" fmla="*/ 530 h 863"/>
                <a:gd name="T90" fmla="*/ 2068 w 3745"/>
                <a:gd name="T91" fmla="*/ 704 h 863"/>
                <a:gd name="T92" fmla="*/ 2159 w 3745"/>
                <a:gd name="T93" fmla="*/ 253 h 863"/>
                <a:gd name="T94" fmla="*/ 2304 w 3745"/>
                <a:gd name="T95" fmla="*/ 530 h 863"/>
                <a:gd name="T96" fmla="*/ 2409 w 3745"/>
                <a:gd name="T97" fmla="*/ 432 h 863"/>
                <a:gd name="T98" fmla="*/ 2159 w 3745"/>
                <a:gd name="T99" fmla="*/ 189 h 863"/>
                <a:gd name="T100" fmla="*/ 1963 w 3745"/>
                <a:gd name="T101" fmla="*/ 709 h 863"/>
                <a:gd name="T102" fmla="*/ 2159 w 3745"/>
                <a:gd name="T103" fmla="*/ 768 h 863"/>
                <a:gd name="T104" fmla="*/ 2409 w 3745"/>
                <a:gd name="T105" fmla="*/ 530 h 863"/>
                <a:gd name="T106" fmla="*/ 2409 w 3745"/>
                <a:gd name="T107" fmla="*/ 432 h 863"/>
                <a:gd name="T108" fmla="*/ 3332 w 3745"/>
                <a:gd name="T109" fmla="*/ 190 h 863"/>
                <a:gd name="T110" fmla="*/ 2831 w 3745"/>
                <a:gd name="T111" fmla="*/ 254 h 863"/>
                <a:gd name="T112" fmla="*/ 3028 w 3745"/>
                <a:gd name="T113" fmla="*/ 710 h 863"/>
                <a:gd name="T114" fmla="*/ 3135 w 3745"/>
                <a:gd name="T115" fmla="*/ 768 h 863"/>
                <a:gd name="T116" fmla="*/ 3313 w 3745"/>
                <a:gd name="T117" fmla="*/ 254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45" h="863">
                  <a:moveTo>
                    <a:pt x="660" y="0"/>
                  </a:moveTo>
                  <a:lnTo>
                    <a:pt x="660" y="0"/>
                  </a:lnTo>
                  <a:lnTo>
                    <a:pt x="22" y="0"/>
                  </a:lnTo>
                  <a:lnTo>
                    <a:pt x="0" y="73"/>
                  </a:lnTo>
                  <a:lnTo>
                    <a:pt x="292" y="73"/>
                  </a:lnTo>
                  <a:lnTo>
                    <a:pt x="292" y="804"/>
                  </a:lnTo>
                  <a:cubicBezTo>
                    <a:pt x="292" y="843"/>
                    <a:pt x="316" y="863"/>
                    <a:pt x="360" y="863"/>
                  </a:cubicBezTo>
                  <a:lnTo>
                    <a:pt x="399" y="863"/>
                  </a:lnTo>
                  <a:lnTo>
                    <a:pt x="399" y="73"/>
                  </a:lnTo>
                  <a:lnTo>
                    <a:pt x="637" y="73"/>
                  </a:lnTo>
                  <a:lnTo>
                    <a:pt x="660" y="0"/>
                  </a:lnTo>
                  <a:lnTo>
                    <a:pt x="660" y="0"/>
                  </a:lnTo>
                  <a:close/>
                  <a:moveTo>
                    <a:pt x="2673" y="181"/>
                  </a:moveTo>
                  <a:lnTo>
                    <a:pt x="2673" y="181"/>
                  </a:lnTo>
                  <a:cubicBezTo>
                    <a:pt x="2647" y="181"/>
                    <a:pt x="2626" y="190"/>
                    <a:pt x="2621" y="203"/>
                  </a:cubicBezTo>
                  <a:lnTo>
                    <a:pt x="2408" y="768"/>
                  </a:lnTo>
                  <a:lnTo>
                    <a:pt x="2448" y="768"/>
                  </a:lnTo>
                  <a:cubicBezTo>
                    <a:pt x="2491" y="768"/>
                    <a:pt x="2509" y="764"/>
                    <a:pt x="2522" y="729"/>
                  </a:cubicBezTo>
                  <a:lnTo>
                    <a:pt x="2570" y="596"/>
                  </a:lnTo>
                  <a:lnTo>
                    <a:pt x="2698" y="596"/>
                  </a:lnTo>
                  <a:lnTo>
                    <a:pt x="2679" y="533"/>
                  </a:lnTo>
                  <a:lnTo>
                    <a:pt x="2590" y="533"/>
                  </a:lnTo>
                  <a:lnTo>
                    <a:pt x="2669" y="310"/>
                  </a:lnTo>
                  <a:lnTo>
                    <a:pt x="2812" y="729"/>
                  </a:lnTo>
                  <a:cubicBezTo>
                    <a:pt x="2824" y="764"/>
                    <a:pt x="2845" y="768"/>
                    <a:pt x="2891" y="768"/>
                  </a:cubicBezTo>
                  <a:lnTo>
                    <a:pt x="2941" y="768"/>
                  </a:lnTo>
                  <a:lnTo>
                    <a:pt x="2725" y="203"/>
                  </a:lnTo>
                  <a:cubicBezTo>
                    <a:pt x="2720" y="190"/>
                    <a:pt x="2697" y="181"/>
                    <a:pt x="2673" y="181"/>
                  </a:cubicBezTo>
                  <a:close/>
                  <a:moveTo>
                    <a:pt x="3529" y="203"/>
                  </a:moveTo>
                  <a:lnTo>
                    <a:pt x="3529" y="203"/>
                  </a:lnTo>
                  <a:cubicBezTo>
                    <a:pt x="3524" y="190"/>
                    <a:pt x="3501" y="181"/>
                    <a:pt x="3477" y="181"/>
                  </a:cubicBezTo>
                  <a:cubicBezTo>
                    <a:pt x="3451" y="181"/>
                    <a:pt x="3430" y="190"/>
                    <a:pt x="3425" y="203"/>
                  </a:cubicBezTo>
                  <a:lnTo>
                    <a:pt x="3212" y="768"/>
                  </a:lnTo>
                  <a:lnTo>
                    <a:pt x="3252" y="768"/>
                  </a:lnTo>
                  <a:cubicBezTo>
                    <a:pt x="3294" y="768"/>
                    <a:pt x="3313" y="764"/>
                    <a:pt x="3326" y="729"/>
                  </a:cubicBezTo>
                  <a:lnTo>
                    <a:pt x="3374" y="596"/>
                  </a:lnTo>
                  <a:lnTo>
                    <a:pt x="3502" y="596"/>
                  </a:lnTo>
                  <a:lnTo>
                    <a:pt x="3483" y="533"/>
                  </a:lnTo>
                  <a:lnTo>
                    <a:pt x="3394" y="533"/>
                  </a:lnTo>
                  <a:lnTo>
                    <a:pt x="3473" y="310"/>
                  </a:lnTo>
                  <a:lnTo>
                    <a:pt x="3616" y="729"/>
                  </a:lnTo>
                  <a:cubicBezTo>
                    <a:pt x="3628" y="764"/>
                    <a:pt x="3649" y="768"/>
                    <a:pt x="3695" y="768"/>
                  </a:cubicBezTo>
                  <a:lnTo>
                    <a:pt x="3745" y="768"/>
                  </a:lnTo>
                  <a:lnTo>
                    <a:pt x="3529" y="203"/>
                  </a:lnTo>
                  <a:lnTo>
                    <a:pt x="3529" y="203"/>
                  </a:lnTo>
                  <a:close/>
                  <a:moveTo>
                    <a:pt x="1655" y="181"/>
                  </a:moveTo>
                  <a:lnTo>
                    <a:pt x="1655" y="181"/>
                  </a:lnTo>
                  <a:cubicBezTo>
                    <a:pt x="1630" y="181"/>
                    <a:pt x="1608" y="190"/>
                    <a:pt x="1603" y="203"/>
                  </a:cubicBezTo>
                  <a:lnTo>
                    <a:pt x="1399" y="746"/>
                  </a:lnTo>
                  <a:lnTo>
                    <a:pt x="1247" y="515"/>
                  </a:lnTo>
                  <a:cubicBezTo>
                    <a:pt x="1327" y="501"/>
                    <a:pt x="1374" y="459"/>
                    <a:pt x="1374" y="387"/>
                  </a:cubicBezTo>
                  <a:lnTo>
                    <a:pt x="1374" y="336"/>
                  </a:lnTo>
                  <a:cubicBezTo>
                    <a:pt x="1374" y="232"/>
                    <a:pt x="1277" y="189"/>
                    <a:pt x="1149" y="189"/>
                  </a:cubicBezTo>
                  <a:lnTo>
                    <a:pt x="969" y="189"/>
                  </a:lnTo>
                  <a:lnTo>
                    <a:pt x="969" y="704"/>
                  </a:lnTo>
                  <a:lnTo>
                    <a:pt x="737" y="704"/>
                  </a:lnTo>
                  <a:cubicBezTo>
                    <a:pt x="646" y="704"/>
                    <a:pt x="625" y="684"/>
                    <a:pt x="625" y="590"/>
                  </a:cubicBezTo>
                  <a:lnTo>
                    <a:pt x="625" y="488"/>
                  </a:lnTo>
                  <a:lnTo>
                    <a:pt x="797" y="488"/>
                  </a:lnTo>
                  <a:lnTo>
                    <a:pt x="816" y="424"/>
                  </a:lnTo>
                  <a:lnTo>
                    <a:pt x="625" y="424"/>
                  </a:lnTo>
                  <a:lnTo>
                    <a:pt x="625" y="253"/>
                  </a:lnTo>
                  <a:lnTo>
                    <a:pt x="878" y="253"/>
                  </a:lnTo>
                  <a:lnTo>
                    <a:pt x="897" y="189"/>
                  </a:lnTo>
                  <a:lnTo>
                    <a:pt x="520" y="189"/>
                  </a:lnTo>
                  <a:lnTo>
                    <a:pt x="520" y="590"/>
                  </a:lnTo>
                  <a:cubicBezTo>
                    <a:pt x="520" y="724"/>
                    <a:pt x="552" y="768"/>
                    <a:pt x="735" y="768"/>
                  </a:cubicBezTo>
                  <a:lnTo>
                    <a:pt x="1074" y="766"/>
                  </a:lnTo>
                  <a:lnTo>
                    <a:pt x="1074" y="253"/>
                  </a:lnTo>
                  <a:lnTo>
                    <a:pt x="1149" y="253"/>
                  </a:lnTo>
                  <a:cubicBezTo>
                    <a:pt x="1230" y="253"/>
                    <a:pt x="1271" y="282"/>
                    <a:pt x="1271" y="337"/>
                  </a:cubicBezTo>
                  <a:lnTo>
                    <a:pt x="1271" y="387"/>
                  </a:lnTo>
                  <a:cubicBezTo>
                    <a:pt x="1271" y="443"/>
                    <a:pt x="1220" y="461"/>
                    <a:pt x="1157" y="461"/>
                  </a:cubicBezTo>
                  <a:lnTo>
                    <a:pt x="1110" y="461"/>
                  </a:lnTo>
                  <a:lnTo>
                    <a:pt x="1269" y="733"/>
                  </a:lnTo>
                  <a:cubicBezTo>
                    <a:pt x="1287" y="765"/>
                    <a:pt x="1296" y="768"/>
                    <a:pt x="1338" y="768"/>
                  </a:cubicBezTo>
                  <a:lnTo>
                    <a:pt x="1430" y="768"/>
                  </a:lnTo>
                  <a:cubicBezTo>
                    <a:pt x="1473" y="768"/>
                    <a:pt x="1492" y="764"/>
                    <a:pt x="1505" y="729"/>
                  </a:cubicBezTo>
                  <a:lnTo>
                    <a:pt x="1552" y="596"/>
                  </a:lnTo>
                  <a:lnTo>
                    <a:pt x="1680" y="596"/>
                  </a:lnTo>
                  <a:lnTo>
                    <a:pt x="1661" y="533"/>
                  </a:lnTo>
                  <a:lnTo>
                    <a:pt x="1573" y="533"/>
                  </a:lnTo>
                  <a:lnTo>
                    <a:pt x="1652" y="310"/>
                  </a:lnTo>
                  <a:lnTo>
                    <a:pt x="1795" y="729"/>
                  </a:lnTo>
                  <a:cubicBezTo>
                    <a:pt x="1807" y="764"/>
                    <a:pt x="1827" y="768"/>
                    <a:pt x="1873" y="768"/>
                  </a:cubicBezTo>
                  <a:lnTo>
                    <a:pt x="1923" y="768"/>
                  </a:lnTo>
                  <a:lnTo>
                    <a:pt x="1707" y="203"/>
                  </a:lnTo>
                  <a:cubicBezTo>
                    <a:pt x="1702" y="190"/>
                    <a:pt x="1679" y="181"/>
                    <a:pt x="1655" y="181"/>
                  </a:cubicBezTo>
                  <a:close/>
                  <a:moveTo>
                    <a:pt x="2304" y="530"/>
                  </a:moveTo>
                  <a:lnTo>
                    <a:pt x="2304" y="530"/>
                  </a:lnTo>
                  <a:cubicBezTo>
                    <a:pt x="2304" y="647"/>
                    <a:pt x="2266" y="704"/>
                    <a:pt x="2162" y="704"/>
                  </a:cubicBezTo>
                  <a:lnTo>
                    <a:pt x="2068" y="704"/>
                  </a:lnTo>
                  <a:lnTo>
                    <a:pt x="2068" y="253"/>
                  </a:lnTo>
                  <a:lnTo>
                    <a:pt x="2159" y="253"/>
                  </a:lnTo>
                  <a:cubicBezTo>
                    <a:pt x="2266" y="253"/>
                    <a:pt x="2304" y="316"/>
                    <a:pt x="2304" y="433"/>
                  </a:cubicBezTo>
                  <a:lnTo>
                    <a:pt x="2304" y="530"/>
                  </a:lnTo>
                  <a:lnTo>
                    <a:pt x="2304" y="530"/>
                  </a:lnTo>
                  <a:close/>
                  <a:moveTo>
                    <a:pt x="2409" y="432"/>
                  </a:moveTo>
                  <a:lnTo>
                    <a:pt x="2409" y="432"/>
                  </a:lnTo>
                  <a:cubicBezTo>
                    <a:pt x="2409" y="270"/>
                    <a:pt x="2326" y="189"/>
                    <a:pt x="2159" y="189"/>
                  </a:cubicBezTo>
                  <a:lnTo>
                    <a:pt x="1963" y="189"/>
                  </a:lnTo>
                  <a:lnTo>
                    <a:pt x="1963" y="709"/>
                  </a:lnTo>
                  <a:cubicBezTo>
                    <a:pt x="1963" y="748"/>
                    <a:pt x="1984" y="768"/>
                    <a:pt x="2029" y="768"/>
                  </a:cubicBezTo>
                  <a:lnTo>
                    <a:pt x="2159" y="768"/>
                  </a:lnTo>
                  <a:lnTo>
                    <a:pt x="2180" y="767"/>
                  </a:lnTo>
                  <a:cubicBezTo>
                    <a:pt x="2337" y="761"/>
                    <a:pt x="2409" y="693"/>
                    <a:pt x="2409" y="530"/>
                  </a:cubicBezTo>
                  <a:lnTo>
                    <a:pt x="2409" y="432"/>
                  </a:lnTo>
                  <a:lnTo>
                    <a:pt x="2409" y="432"/>
                  </a:lnTo>
                  <a:close/>
                  <a:moveTo>
                    <a:pt x="3332" y="190"/>
                  </a:moveTo>
                  <a:lnTo>
                    <a:pt x="3332" y="190"/>
                  </a:lnTo>
                  <a:lnTo>
                    <a:pt x="2851" y="190"/>
                  </a:lnTo>
                  <a:lnTo>
                    <a:pt x="2831" y="254"/>
                  </a:lnTo>
                  <a:lnTo>
                    <a:pt x="3028" y="254"/>
                  </a:lnTo>
                  <a:lnTo>
                    <a:pt x="3028" y="710"/>
                  </a:lnTo>
                  <a:cubicBezTo>
                    <a:pt x="3028" y="749"/>
                    <a:pt x="3052" y="768"/>
                    <a:pt x="3096" y="768"/>
                  </a:cubicBezTo>
                  <a:lnTo>
                    <a:pt x="3135" y="768"/>
                  </a:lnTo>
                  <a:lnTo>
                    <a:pt x="3135" y="254"/>
                  </a:lnTo>
                  <a:lnTo>
                    <a:pt x="3313" y="254"/>
                  </a:lnTo>
                  <a:lnTo>
                    <a:pt x="3332" y="1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 noEditPoints="1"/>
            </p:cNvSpPr>
            <p:nvPr userDrawn="1"/>
          </p:nvSpPr>
          <p:spPr bwMode="auto">
            <a:xfrm>
              <a:off x="5464" y="4197"/>
              <a:ext cx="8" cy="9"/>
            </a:xfrm>
            <a:custGeom>
              <a:avLst/>
              <a:gdLst>
                <a:gd name="T0" fmla="*/ 59 w 99"/>
                <a:gd name="T1" fmla="*/ 30 h 98"/>
                <a:gd name="T2" fmla="*/ 59 w 99"/>
                <a:gd name="T3" fmla="*/ 30 h 98"/>
                <a:gd name="T4" fmla="*/ 47 w 99"/>
                <a:gd name="T5" fmla="*/ 28 h 98"/>
                <a:gd name="T6" fmla="*/ 39 w 99"/>
                <a:gd name="T7" fmla="*/ 28 h 98"/>
                <a:gd name="T8" fmla="*/ 39 w 99"/>
                <a:gd name="T9" fmla="*/ 48 h 98"/>
                <a:gd name="T10" fmla="*/ 48 w 99"/>
                <a:gd name="T11" fmla="*/ 48 h 98"/>
                <a:gd name="T12" fmla="*/ 57 w 99"/>
                <a:gd name="T13" fmla="*/ 46 h 98"/>
                <a:gd name="T14" fmla="*/ 63 w 99"/>
                <a:gd name="T15" fmla="*/ 38 h 98"/>
                <a:gd name="T16" fmla="*/ 59 w 99"/>
                <a:gd name="T17" fmla="*/ 30 h 98"/>
                <a:gd name="T18" fmla="*/ 49 w 99"/>
                <a:gd name="T19" fmla="*/ 22 h 98"/>
                <a:gd name="T20" fmla="*/ 49 w 99"/>
                <a:gd name="T21" fmla="*/ 22 h 98"/>
                <a:gd name="T22" fmla="*/ 63 w 99"/>
                <a:gd name="T23" fmla="*/ 23 h 98"/>
                <a:gd name="T24" fmla="*/ 72 w 99"/>
                <a:gd name="T25" fmla="*/ 37 h 98"/>
                <a:gd name="T26" fmla="*/ 66 w 99"/>
                <a:gd name="T27" fmla="*/ 48 h 98"/>
                <a:gd name="T28" fmla="*/ 59 w 99"/>
                <a:gd name="T29" fmla="*/ 51 h 98"/>
                <a:gd name="T30" fmla="*/ 68 w 99"/>
                <a:gd name="T31" fmla="*/ 56 h 98"/>
                <a:gd name="T32" fmla="*/ 71 w 99"/>
                <a:gd name="T33" fmla="*/ 64 h 98"/>
                <a:gd name="T34" fmla="*/ 71 w 99"/>
                <a:gd name="T35" fmla="*/ 68 h 98"/>
                <a:gd name="T36" fmla="*/ 71 w 99"/>
                <a:gd name="T37" fmla="*/ 72 h 98"/>
                <a:gd name="T38" fmla="*/ 72 w 99"/>
                <a:gd name="T39" fmla="*/ 75 h 98"/>
                <a:gd name="T40" fmla="*/ 72 w 99"/>
                <a:gd name="T41" fmla="*/ 76 h 98"/>
                <a:gd name="T42" fmla="*/ 63 w 99"/>
                <a:gd name="T43" fmla="*/ 76 h 98"/>
                <a:gd name="T44" fmla="*/ 63 w 99"/>
                <a:gd name="T45" fmla="*/ 75 h 98"/>
                <a:gd name="T46" fmla="*/ 63 w 99"/>
                <a:gd name="T47" fmla="*/ 75 h 98"/>
                <a:gd name="T48" fmla="*/ 62 w 99"/>
                <a:gd name="T49" fmla="*/ 73 h 98"/>
                <a:gd name="T50" fmla="*/ 62 w 99"/>
                <a:gd name="T51" fmla="*/ 69 h 98"/>
                <a:gd name="T52" fmla="*/ 57 w 99"/>
                <a:gd name="T53" fmla="*/ 56 h 98"/>
                <a:gd name="T54" fmla="*/ 47 w 99"/>
                <a:gd name="T55" fmla="*/ 54 h 98"/>
                <a:gd name="T56" fmla="*/ 39 w 99"/>
                <a:gd name="T57" fmla="*/ 54 h 98"/>
                <a:gd name="T58" fmla="*/ 39 w 99"/>
                <a:gd name="T59" fmla="*/ 76 h 98"/>
                <a:gd name="T60" fmla="*/ 30 w 99"/>
                <a:gd name="T61" fmla="*/ 76 h 98"/>
                <a:gd name="T62" fmla="*/ 30 w 99"/>
                <a:gd name="T63" fmla="*/ 22 h 98"/>
                <a:gd name="T64" fmla="*/ 49 w 99"/>
                <a:gd name="T65" fmla="*/ 22 h 98"/>
                <a:gd name="T66" fmla="*/ 49 w 99"/>
                <a:gd name="T67" fmla="*/ 22 h 98"/>
                <a:gd name="T68" fmla="*/ 20 w 99"/>
                <a:gd name="T69" fmla="*/ 19 h 98"/>
                <a:gd name="T70" fmla="*/ 20 w 99"/>
                <a:gd name="T71" fmla="*/ 19 h 98"/>
                <a:gd name="T72" fmla="*/ 7 w 99"/>
                <a:gd name="T73" fmla="*/ 49 h 98"/>
                <a:gd name="T74" fmla="*/ 20 w 99"/>
                <a:gd name="T75" fmla="*/ 79 h 98"/>
                <a:gd name="T76" fmla="*/ 50 w 99"/>
                <a:gd name="T77" fmla="*/ 92 h 98"/>
                <a:gd name="T78" fmla="*/ 80 w 99"/>
                <a:gd name="T79" fmla="*/ 79 h 98"/>
                <a:gd name="T80" fmla="*/ 92 w 99"/>
                <a:gd name="T81" fmla="*/ 49 h 98"/>
                <a:gd name="T82" fmla="*/ 80 w 99"/>
                <a:gd name="T83" fmla="*/ 19 h 98"/>
                <a:gd name="T84" fmla="*/ 50 w 99"/>
                <a:gd name="T85" fmla="*/ 6 h 98"/>
                <a:gd name="T86" fmla="*/ 20 w 99"/>
                <a:gd name="T87" fmla="*/ 19 h 98"/>
                <a:gd name="T88" fmla="*/ 85 w 99"/>
                <a:gd name="T89" fmla="*/ 84 h 98"/>
                <a:gd name="T90" fmla="*/ 85 w 99"/>
                <a:gd name="T91" fmla="*/ 84 h 98"/>
                <a:gd name="T92" fmla="*/ 50 w 99"/>
                <a:gd name="T93" fmla="*/ 98 h 98"/>
                <a:gd name="T94" fmla="*/ 15 w 99"/>
                <a:gd name="T95" fmla="*/ 84 h 98"/>
                <a:gd name="T96" fmla="*/ 0 w 99"/>
                <a:gd name="T97" fmla="*/ 49 h 98"/>
                <a:gd name="T98" fmla="*/ 15 w 99"/>
                <a:gd name="T99" fmla="*/ 14 h 98"/>
                <a:gd name="T100" fmla="*/ 50 w 99"/>
                <a:gd name="T101" fmla="*/ 0 h 98"/>
                <a:gd name="T102" fmla="*/ 85 w 99"/>
                <a:gd name="T103" fmla="*/ 14 h 98"/>
                <a:gd name="T104" fmla="*/ 99 w 99"/>
                <a:gd name="T105" fmla="*/ 49 h 98"/>
                <a:gd name="T106" fmla="*/ 85 w 99"/>
                <a:gd name="T107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98">
                  <a:moveTo>
                    <a:pt x="59" y="30"/>
                  </a:moveTo>
                  <a:lnTo>
                    <a:pt x="59" y="30"/>
                  </a:lnTo>
                  <a:cubicBezTo>
                    <a:pt x="57" y="29"/>
                    <a:pt x="53" y="28"/>
                    <a:pt x="47" y="28"/>
                  </a:cubicBezTo>
                  <a:lnTo>
                    <a:pt x="39" y="28"/>
                  </a:lnTo>
                  <a:lnTo>
                    <a:pt x="39" y="48"/>
                  </a:lnTo>
                  <a:lnTo>
                    <a:pt x="48" y="48"/>
                  </a:lnTo>
                  <a:cubicBezTo>
                    <a:pt x="52" y="48"/>
                    <a:pt x="55" y="47"/>
                    <a:pt x="57" y="46"/>
                  </a:cubicBezTo>
                  <a:cubicBezTo>
                    <a:pt x="61" y="45"/>
                    <a:pt x="63" y="42"/>
                    <a:pt x="63" y="38"/>
                  </a:cubicBezTo>
                  <a:cubicBezTo>
                    <a:pt x="63" y="34"/>
                    <a:pt x="61" y="31"/>
                    <a:pt x="59" y="30"/>
                  </a:cubicBezTo>
                  <a:close/>
                  <a:moveTo>
                    <a:pt x="49" y="22"/>
                  </a:moveTo>
                  <a:lnTo>
                    <a:pt x="49" y="22"/>
                  </a:lnTo>
                  <a:cubicBezTo>
                    <a:pt x="55" y="22"/>
                    <a:pt x="60" y="22"/>
                    <a:pt x="63" y="23"/>
                  </a:cubicBezTo>
                  <a:cubicBezTo>
                    <a:pt x="69" y="26"/>
                    <a:pt x="72" y="30"/>
                    <a:pt x="72" y="37"/>
                  </a:cubicBezTo>
                  <a:cubicBezTo>
                    <a:pt x="72" y="42"/>
                    <a:pt x="70" y="46"/>
                    <a:pt x="66" y="48"/>
                  </a:cubicBezTo>
                  <a:cubicBezTo>
                    <a:pt x="65" y="49"/>
                    <a:pt x="62" y="50"/>
                    <a:pt x="59" y="51"/>
                  </a:cubicBezTo>
                  <a:cubicBezTo>
                    <a:pt x="63" y="51"/>
                    <a:pt x="66" y="53"/>
                    <a:pt x="68" y="56"/>
                  </a:cubicBezTo>
                  <a:cubicBezTo>
                    <a:pt x="70" y="59"/>
                    <a:pt x="71" y="62"/>
                    <a:pt x="71" y="64"/>
                  </a:cubicBezTo>
                  <a:lnTo>
                    <a:pt x="71" y="68"/>
                  </a:lnTo>
                  <a:cubicBezTo>
                    <a:pt x="71" y="69"/>
                    <a:pt x="71" y="71"/>
                    <a:pt x="71" y="72"/>
                  </a:cubicBezTo>
                  <a:cubicBezTo>
                    <a:pt x="71" y="74"/>
                    <a:pt x="71" y="75"/>
                    <a:pt x="72" y="75"/>
                  </a:cubicBezTo>
                  <a:lnTo>
                    <a:pt x="72" y="76"/>
                  </a:lnTo>
                  <a:lnTo>
                    <a:pt x="63" y="76"/>
                  </a:lnTo>
                  <a:cubicBezTo>
                    <a:pt x="63" y="76"/>
                    <a:pt x="63" y="75"/>
                    <a:pt x="63" y="75"/>
                  </a:cubicBezTo>
                  <a:cubicBezTo>
                    <a:pt x="63" y="75"/>
                    <a:pt x="63" y="75"/>
                    <a:pt x="63" y="75"/>
                  </a:cubicBezTo>
                  <a:lnTo>
                    <a:pt x="62" y="73"/>
                  </a:lnTo>
                  <a:lnTo>
                    <a:pt x="62" y="69"/>
                  </a:lnTo>
                  <a:cubicBezTo>
                    <a:pt x="62" y="62"/>
                    <a:pt x="61" y="58"/>
                    <a:pt x="57" y="56"/>
                  </a:cubicBezTo>
                  <a:cubicBezTo>
                    <a:pt x="55" y="55"/>
                    <a:pt x="52" y="54"/>
                    <a:pt x="47" y="54"/>
                  </a:cubicBezTo>
                  <a:lnTo>
                    <a:pt x="39" y="54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22"/>
                  </a:lnTo>
                  <a:lnTo>
                    <a:pt x="49" y="22"/>
                  </a:lnTo>
                  <a:lnTo>
                    <a:pt x="49" y="22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cubicBezTo>
                    <a:pt x="11" y="27"/>
                    <a:pt x="7" y="37"/>
                    <a:pt x="7" y="49"/>
                  </a:cubicBezTo>
                  <a:cubicBezTo>
                    <a:pt x="7" y="61"/>
                    <a:pt x="11" y="71"/>
                    <a:pt x="20" y="79"/>
                  </a:cubicBezTo>
                  <a:cubicBezTo>
                    <a:pt x="28" y="87"/>
                    <a:pt x="38" y="92"/>
                    <a:pt x="50" y="92"/>
                  </a:cubicBezTo>
                  <a:cubicBezTo>
                    <a:pt x="61" y="92"/>
                    <a:pt x="71" y="87"/>
                    <a:pt x="80" y="79"/>
                  </a:cubicBezTo>
                  <a:cubicBezTo>
                    <a:pt x="88" y="71"/>
                    <a:pt x="92" y="61"/>
                    <a:pt x="92" y="49"/>
                  </a:cubicBezTo>
                  <a:cubicBezTo>
                    <a:pt x="92" y="37"/>
                    <a:pt x="88" y="27"/>
                    <a:pt x="80" y="19"/>
                  </a:cubicBezTo>
                  <a:cubicBezTo>
                    <a:pt x="71" y="10"/>
                    <a:pt x="61" y="6"/>
                    <a:pt x="50" y="6"/>
                  </a:cubicBezTo>
                  <a:cubicBezTo>
                    <a:pt x="38" y="6"/>
                    <a:pt x="28" y="10"/>
                    <a:pt x="20" y="19"/>
                  </a:cubicBezTo>
                  <a:close/>
                  <a:moveTo>
                    <a:pt x="85" y="84"/>
                  </a:moveTo>
                  <a:lnTo>
                    <a:pt x="85" y="84"/>
                  </a:lnTo>
                  <a:cubicBezTo>
                    <a:pt x="75" y="94"/>
                    <a:pt x="63" y="98"/>
                    <a:pt x="50" y="98"/>
                  </a:cubicBezTo>
                  <a:cubicBezTo>
                    <a:pt x="36" y="98"/>
                    <a:pt x="24" y="94"/>
                    <a:pt x="15" y="84"/>
                  </a:cubicBezTo>
                  <a:cubicBezTo>
                    <a:pt x="5" y="74"/>
                    <a:pt x="0" y="63"/>
                    <a:pt x="0" y="49"/>
                  </a:cubicBezTo>
                  <a:cubicBezTo>
                    <a:pt x="0" y="35"/>
                    <a:pt x="5" y="24"/>
                    <a:pt x="15" y="14"/>
                  </a:cubicBezTo>
                  <a:cubicBezTo>
                    <a:pt x="24" y="4"/>
                    <a:pt x="36" y="0"/>
                    <a:pt x="50" y="0"/>
                  </a:cubicBezTo>
                  <a:cubicBezTo>
                    <a:pt x="63" y="0"/>
                    <a:pt x="75" y="4"/>
                    <a:pt x="85" y="14"/>
                  </a:cubicBezTo>
                  <a:cubicBezTo>
                    <a:pt x="94" y="24"/>
                    <a:pt x="99" y="35"/>
                    <a:pt x="99" y="49"/>
                  </a:cubicBezTo>
                  <a:cubicBezTo>
                    <a:pt x="99" y="63"/>
                    <a:pt x="94" y="74"/>
                    <a:pt x="85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646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2" r:id="rId2"/>
    <p:sldLayoutId id="2147483667" r:id="rId3"/>
    <p:sldLayoutId id="2147483650" r:id="rId4"/>
    <p:sldLayoutId id="2147483721" r:id="rId5"/>
    <p:sldLayoutId id="2147483658" r:id="rId6"/>
    <p:sldLayoutId id="2147483709" r:id="rId7"/>
    <p:sldLayoutId id="2147483659" r:id="rId8"/>
    <p:sldLayoutId id="2147483662" r:id="rId9"/>
    <p:sldLayoutId id="2147483663" r:id="rId10"/>
    <p:sldLayoutId id="2147483654" r:id="rId11"/>
    <p:sldLayoutId id="2147483722" r:id="rId12"/>
    <p:sldLayoutId id="2147483715" r:id="rId13"/>
    <p:sldLayoutId id="2147483655" r:id="rId14"/>
    <p:sldLayoutId id="2147483670" r:id="rId15"/>
    <p:sldLayoutId id="2147483710" r:id="rId16"/>
    <p:sldLayoutId id="2147483716" r:id="rId17"/>
    <p:sldLayoutId id="2147483723" r:id="rId18"/>
    <p:sldLayoutId id="2147483719" r:id="rId19"/>
    <p:sldLayoutId id="2147483660" r:id="rId20"/>
    <p:sldLayoutId id="2147483720" r:id="rId21"/>
    <p:sldLayoutId id="2147483714" r:id="rId22"/>
    <p:sldLayoutId id="2147483661" r:id="rId23"/>
  </p:sldLayoutIdLst>
  <p:transition spd="med">
    <p:fade/>
  </p:transition>
  <p:hf sldNum="0" hdr="0" ft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600"/>
        </a:spcBef>
        <a:spcAft>
          <a:spcPts val="200"/>
        </a:spcAft>
        <a:buFont typeface="Arial" panose="020B0604020202020204" pitchFamily="34" charset="0"/>
        <a:buChar char="•"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85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–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1450" algn="l" defTabSz="914400" rtl="0" eaLnBrk="1" latinLnBrk="0" hangingPunct="1">
        <a:lnSpc>
          <a:spcPct val="85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200"/>
        </a:spcAft>
        <a:buFont typeface="Arial" panose="020B0604020202020204" pitchFamily="34" charset="0"/>
        <a:buChar char="​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200"/>
        </a:spcAft>
        <a:buFont typeface="Arial" panose="020B0604020202020204" pitchFamily="34" charset="0"/>
        <a:buChar char="​"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5000"/>
        </a:lnSpc>
        <a:spcBef>
          <a:spcPts val="600"/>
        </a:spcBef>
        <a:spcAft>
          <a:spcPts val="200"/>
        </a:spcAft>
        <a:buFont typeface="Arial" panose="020B0604020202020204" pitchFamily="34" charset="0"/>
        <a:buChar char="​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5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​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" indent="-228600" algn="l" defTabSz="914400" rtl="0" eaLnBrk="1" latinLnBrk="0" hangingPunct="1">
        <a:lnSpc>
          <a:spcPct val="95000"/>
        </a:lnSpc>
        <a:spcBef>
          <a:spcPts val="200"/>
        </a:spcBef>
        <a:spcAft>
          <a:spcPts val="200"/>
        </a:spcAft>
        <a:buFont typeface="+mj-lt"/>
        <a:buAutoNum type="arabicPeriod"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5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​"/>
        <a:defRPr sz="900" b="0" kern="1200">
          <a:solidFill>
            <a:schemeClr val="accent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hyperlink" Target="https://medium.com/netflix-techblog/notebook-innovation-591ee3221233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pextensions.io/" TargetMode="External"/><Relationship Id="rId5" Type="http://schemas.openxmlformats.org/officeDocument/2006/relationships/hyperlink" Target="https://gimel.io/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3142" cy="515321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885667"/>
            <a:ext cx="9144000" cy="1372171"/>
          </a:xfrm>
        </p:spPr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in the modern enterprise analytical ecosystem</a:t>
            </a:r>
          </a:p>
          <a:p>
            <a:pPr lvl="1"/>
            <a:r>
              <a:rPr lang="en-US" dirty="0"/>
              <a:t>Trends, experiments and opportunities</a:t>
            </a:r>
          </a:p>
          <a:p>
            <a:pPr lvl="2"/>
            <a:r>
              <a:rPr lang="en-US" dirty="0"/>
              <a:t>Gerald Rousselle, Director Product Management – Analytical Ecosystem</a:t>
            </a:r>
          </a:p>
          <a:p>
            <a:pPr lvl="3"/>
            <a:r>
              <a:rPr lang="en-US" dirty="0"/>
              <a:t>8/24/2018</a:t>
            </a:r>
          </a:p>
        </p:txBody>
      </p:sp>
      <p:sp>
        <p:nvSpPr>
          <p:cNvPr id="9" name="Rectangle 8"/>
          <p:cNvSpPr/>
          <p:nvPr/>
        </p:nvSpPr>
        <p:spPr bwMode="gray">
          <a:xfrm>
            <a:off x="457200" y="0"/>
            <a:ext cx="2438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 bwMode="auto">
          <a:xfrm>
            <a:off x="994117" y="305466"/>
            <a:ext cx="1362335" cy="305001"/>
            <a:chOff x="5137" y="4139"/>
            <a:chExt cx="335" cy="75"/>
          </a:xfrm>
          <a:solidFill>
            <a:schemeClr val="bg1"/>
          </a:solidFill>
        </p:grpSpPr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5137" y="4139"/>
              <a:ext cx="324" cy="75"/>
            </a:xfrm>
            <a:custGeom>
              <a:avLst/>
              <a:gdLst>
                <a:gd name="T0" fmla="*/ 660 w 3745"/>
                <a:gd name="T1" fmla="*/ 0 h 863"/>
                <a:gd name="T2" fmla="*/ 0 w 3745"/>
                <a:gd name="T3" fmla="*/ 73 h 863"/>
                <a:gd name="T4" fmla="*/ 292 w 3745"/>
                <a:gd name="T5" fmla="*/ 804 h 863"/>
                <a:gd name="T6" fmla="*/ 399 w 3745"/>
                <a:gd name="T7" fmla="*/ 863 h 863"/>
                <a:gd name="T8" fmla="*/ 637 w 3745"/>
                <a:gd name="T9" fmla="*/ 73 h 863"/>
                <a:gd name="T10" fmla="*/ 660 w 3745"/>
                <a:gd name="T11" fmla="*/ 0 h 863"/>
                <a:gd name="T12" fmla="*/ 2673 w 3745"/>
                <a:gd name="T13" fmla="*/ 181 h 863"/>
                <a:gd name="T14" fmla="*/ 2408 w 3745"/>
                <a:gd name="T15" fmla="*/ 768 h 863"/>
                <a:gd name="T16" fmla="*/ 2522 w 3745"/>
                <a:gd name="T17" fmla="*/ 729 h 863"/>
                <a:gd name="T18" fmla="*/ 2698 w 3745"/>
                <a:gd name="T19" fmla="*/ 596 h 863"/>
                <a:gd name="T20" fmla="*/ 2590 w 3745"/>
                <a:gd name="T21" fmla="*/ 533 h 863"/>
                <a:gd name="T22" fmla="*/ 2812 w 3745"/>
                <a:gd name="T23" fmla="*/ 729 h 863"/>
                <a:gd name="T24" fmla="*/ 2941 w 3745"/>
                <a:gd name="T25" fmla="*/ 768 h 863"/>
                <a:gd name="T26" fmla="*/ 2673 w 3745"/>
                <a:gd name="T27" fmla="*/ 181 h 863"/>
                <a:gd name="T28" fmla="*/ 3529 w 3745"/>
                <a:gd name="T29" fmla="*/ 203 h 863"/>
                <a:gd name="T30" fmla="*/ 3425 w 3745"/>
                <a:gd name="T31" fmla="*/ 203 h 863"/>
                <a:gd name="T32" fmla="*/ 3252 w 3745"/>
                <a:gd name="T33" fmla="*/ 768 h 863"/>
                <a:gd name="T34" fmla="*/ 3374 w 3745"/>
                <a:gd name="T35" fmla="*/ 596 h 863"/>
                <a:gd name="T36" fmla="*/ 3483 w 3745"/>
                <a:gd name="T37" fmla="*/ 533 h 863"/>
                <a:gd name="T38" fmla="*/ 3473 w 3745"/>
                <a:gd name="T39" fmla="*/ 310 h 863"/>
                <a:gd name="T40" fmla="*/ 3695 w 3745"/>
                <a:gd name="T41" fmla="*/ 768 h 863"/>
                <a:gd name="T42" fmla="*/ 3529 w 3745"/>
                <a:gd name="T43" fmla="*/ 203 h 863"/>
                <a:gd name="T44" fmla="*/ 1655 w 3745"/>
                <a:gd name="T45" fmla="*/ 181 h 863"/>
                <a:gd name="T46" fmla="*/ 1603 w 3745"/>
                <a:gd name="T47" fmla="*/ 203 h 863"/>
                <a:gd name="T48" fmla="*/ 1247 w 3745"/>
                <a:gd name="T49" fmla="*/ 515 h 863"/>
                <a:gd name="T50" fmla="*/ 1374 w 3745"/>
                <a:gd name="T51" fmla="*/ 336 h 863"/>
                <a:gd name="T52" fmla="*/ 969 w 3745"/>
                <a:gd name="T53" fmla="*/ 189 h 863"/>
                <a:gd name="T54" fmla="*/ 737 w 3745"/>
                <a:gd name="T55" fmla="*/ 704 h 863"/>
                <a:gd name="T56" fmla="*/ 625 w 3745"/>
                <a:gd name="T57" fmla="*/ 488 h 863"/>
                <a:gd name="T58" fmla="*/ 816 w 3745"/>
                <a:gd name="T59" fmla="*/ 424 h 863"/>
                <a:gd name="T60" fmla="*/ 625 w 3745"/>
                <a:gd name="T61" fmla="*/ 253 h 863"/>
                <a:gd name="T62" fmla="*/ 897 w 3745"/>
                <a:gd name="T63" fmla="*/ 189 h 863"/>
                <a:gd name="T64" fmla="*/ 520 w 3745"/>
                <a:gd name="T65" fmla="*/ 590 h 863"/>
                <a:gd name="T66" fmla="*/ 1074 w 3745"/>
                <a:gd name="T67" fmla="*/ 766 h 863"/>
                <a:gd name="T68" fmla="*/ 1149 w 3745"/>
                <a:gd name="T69" fmla="*/ 253 h 863"/>
                <a:gd name="T70" fmla="*/ 1271 w 3745"/>
                <a:gd name="T71" fmla="*/ 387 h 863"/>
                <a:gd name="T72" fmla="*/ 1110 w 3745"/>
                <a:gd name="T73" fmla="*/ 461 h 863"/>
                <a:gd name="T74" fmla="*/ 1338 w 3745"/>
                <a:gd name="T75" fmla="*/ 768 h 863"/>
                <a:gd name="T76" fmla="*/ 1505 w 3745"/>
                <a:gd name="T77" fmla="*/ 729 h 863"/>
                <a:gd name="T78" fmla="*/ 1680 w 3745"/>
                <a:gd name="T79" fmla="*/ 596 h 863"/>
                <a:gd name="T80" fmla="*/ 1573 w 3745"/>
                <a:gd name="T81" fmla="*/ 533 h 863"/>
                <a:gd name="T82" fmla="*/ 1795 w 3745"/>
                <a:gd name="T83" fmla="*/ 729 h 863"/>
                <a:gd name="T84" fmla="*/ 1923 w 3745"/>
                <a:gd name="T85" fmla="*/ 768 h 863"/>
                <a:gd name="T86" fmla="*/ 1655 w 3745"/>
                <a:gd name="T87" fmla="*/ 181 h 863"/>
                <a:gd name="T88" fmla="*/ 2304 w 3745"/>
                <a:gd name="T89" fmla="*/ 530 h 863"/>
                <a:gd name="T90" fmla="*/ 2068 w 3745"/>
                <a:gd name="T91" fmla="*/ 704 h 863"/>
                <a:gd name="T92" fmla="*/ 2159 w 3745"/>
                <a:gd name="T93" fmla="*/ 253 h 863"/>
                <a:gd name="T94" fmla="*/ 2304 w 3745"/>
                <a:gd name="T95" fmla="*/ 530 h 863"/>
                <a:gd name="T96" fmla="*/ 2409 w 3745"/>
                <a:gd name="T97" fmla="*/ 432 h 863"/>
                <a:gd name="T98" fmla="*/ 2159 w 3745"/>
                <a:gd name="T99" fmla="*/ 189 h 863"/>
                <a:gd name="T100" fmla="*/ 1963 w 3745"/>
                <a:gd name="T101" fmla="*/ 709 h 863"/>
                <a:gd name="T102" fmla="*/ 2159 w 3745"/>
                <a:gd name="T103" fmla="*/ 768 h 863"/>
                <a:gd name="T104" fmla="*/ 2409 w 3745"/>
                <a:gd name="T105" fmla="*/ 530 h 863"/>
                <a:gd name="T106" fmla="*/ 2409 w 3745"/>
                <a:gd name="T107" fmla="*/ 432 h 863"/>
                <a:gd name="T108" fmla="*/ 3332 w 3745"/>
                <a:gd name="T109" fmla="*/ 190 h 863"/>
                <a:gd name="T110" fmla="*/ 2831 w 3745"/>
                <a:gd name="T111" fmla="*/ 254 h 863"/>
                <a:gd name="T112" fmla="*/ 3028 w 3745"/>
                <a:gd name="T113" fmla="*/ 710 h 863"/>
                <a:gd name="T114" fmla="*/ 3135 w 3745"/>
                <a:gd name="T115" fmla="*/ 768 h 863"/>
                <a:gd name="T116" fmla="*/ 3313 w 3745"/>
                <a:gd name="T117" fmla="*/ 254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45" h="863">
                  <a:moveTo>
                    <a:pt x="660" y="0"/>
                  </a:moveTo>
                  <a:lnTo>
                    <a:pt x="660" y="0"/>
                  </a:lnTo>
                  <a:lnTo>
                    <a:pt x="22" y="0"/>
                  </a:lnTo>
                  <a:lnTo>
                    <a:pt x="0" y="73"/>
                  </a:lnTo>
                  <a:lnTo>
                    <a:pt x="292" y="73"/>
                  </a:lnTo>
                  <a:lnTo>
                    <a:pt x="292" y="804"/>
                  </a:lnTo>
                  <a:cubicBezTo>
                    <a:pt x="292" y="843"/>
                    <a:pt x="316" y="863"/>
                    <a:pt x="360" y="863"/>
                  </a:cubicBezTo>
                  <a:lnTo>
                    <a:pt x="399" y="863"/>
                  </a:lnTo>
                  <a:lnTo>
                    <a:pt x="399" y="73"/>
                  </a:lnTo>
                  <a:lnTo>
                    <a:pt x="637" y="73"/>
                  </a:lnTo>
                  <a:lnTo>
                    <a:pt x="660" y="0"/>
                  </a:lnTo>
                  <a:lnTo>
                    <a:pt x="660" y="0"/>
                  </a:lnTo>
                  <a:close/>
                  <a:moveTo>
                    <a:pt x="2673" y="181"/>
                  </a:moveTo>
                  <a:lnTo>
                    <a:pt x="2673" y="181"/>
                  </a:lnTo>
                  <a:cubicBezTo>
                    <a:pt x="2647" y="181"/>
                    <a:pt x="2626" y="190"/>
                    <a:pt x="2621" y="203"/>
                  </a:cubicBezTo>
                  <a:lnTo>
                    <a:pt x="2408" y="768"/>
                  </a:lnTo>
                  <a:lnTo>
                    <a:pt x="2448" y="768"/>
                  </a:lnTo>
                  <a:cubicBezTo>
                    <a:pt x="2491" y="768"/>
                    <a:pt x="2509" y="764"/>
                    <a:pt x="2522" y="729"/>
                  </a:cubicBezTo>
                  <a:lnTo>
                    <a:pt x="2570" y="596"/>
                  </a:lnTo>
                  <a:lnTo>
                    <a:pt x="2698" y="596"/>
                  </a:lnTo>
                  <a:lnTo>
                    <a:pt x="2679" y="533"/>
                  </a:lnTo>
                  <a:lnTo>
                    <a:pt x="2590" y="533"/>
                  </a:lnTo>
                  <a:lnTo>
                    <a:pt x="2669" y="310"/>
                  </a:lnTo>
                  <a:lnTo>
                    <a:pt x="2812" y="729"/>
                  </a:lnTo>
                  <a:cubicBezTo>
                    <a:pt x="2824" y="764"/>
                    <a:pt x="2845" y="768"/>
                    <a:pt x="2891" y="768"/>
                  </a:cubicBezTo>
                  <a:lnTo>
                    <a:pt x="2941" y="768"/>
                  </a:lnTo>
                  <a:lnTo>
                    <a:pt x="2725" y="203"/>
                  </a:lnTo>
                  <a:cubicBezTo>
                    <a:pt x="2720" y="190"/>
                    <a:pt x="2697" y="181"/>
                    <a:pt x="2673" y="181"/>
                  </a:cubicBezTo>
                  <a:close/>
                  <a:moveTo>
                    <a:pt x="3529" y="203"/>
                  </a:moveTo>
                  <a:lnTo>
                    <a:pt x="3529" y="203"/>
                  </a:lnTo>
                  <a:cubicBezTo>
                    <a:pt x="3524" y="190"/>
                    <a:pt x="3501" y="181"/>
                    <a:pt x="3477" y="181"/>
                  </a:cubicBezTo>
                  <a:cubicBezTo>
                    <a:pt x="3451" y="181"/>
                    <a:pt x="3430" y="190"/>
                    <a:pt x="3425" y="203"/>
                  </a:cubicBezTo>
                  <a:lnTo>
                    <a:pt x="3212" y="768"/>
                  </a:lnTo>
                  <a:lnTo>
                    <a:pt x="3252" y="768"/>
                  </a:lnTo>
                  <a:cubicBezTo>
                    <a:pt x="3294" y="768"/>
                    <a:pt x="3313" y="764"/>
                    <a:pt x="3326" y="729"/>
                  </a:cubicBezTo>
                  <a:lnTo>
                    <a:pt x="3374" y="596"/>
                  </a:lnTo>
                  <a:lnTo>
                    <a:pt x="3502" y="596"/>
                  </a:lnTo>
                  <a:lnTo>
                    <a:pt x="3483" y="533"/>
                  </a:lnTo>
                  <a:lnTo>
                    <a:pt x="3394" y="533"/>
                  </a:lnTo>
                  <a:lnTo>
                    <a:pt x="3473" y="310"/>
                  </a:lnTo>
                  <a:lnTo>
                    <a:pt x="3616" y="729"/>
                  </a:lnTo>
                  <a:cubicBezTo>
                    <a:pt x="3628" y="764"/>
                    <a:pt x="3649" y="768"/>
                    <a:pt x="3695" y="768"/>
                  </a:cubicBezTo>
                  <a:lnTo>
                    <a:pt x="3745" y="768"/>
                  </a:lnTo>
                  <a:lnTo>
                    <a:pt x="3529" y="203"/>
                  </a:lnTo>
                  <a:lnTo>
                    <a:pt x="3529" y="203"/>
                  </a:lnTo>
                  <a:close/>
                  <a:moveTo>
                    <a:pt x="1655" y="181"/>
                  </a:moveTo>
                  <a:lnTo>
                    <a:pt x="1655" y="181"/>
                  </a:lnTo>
                  <a:cubicBezTo>
                    <a:pt x="1630" y="181"/>
                    <a:pt x="1608" y="190"/>
                    <a:pt x="1603" y="203"/>
                  </a:cubicBezTo>
                  <a:lnTo>
                    <a:pt x="1399" y="746"/>
                  </a:lnTo>
                  <a:lnTo>
                    <a:pt x="1247" y="515"/>
                  </a:lnTo>
                  <a:cubicBezTo>
                    <a:pt x="1327" y="501"/>
                    <a:pt x="1374" y="459"/>
                    <a:pt x="1374" y="387"/>
                  </a:cubicBezTo>
                  <a:lnTo>
                    <a:pt x="1374" y="336"/>
                  </a:lnTo>
                  <a:cubicBezTo>
                    <a:pt x="1374" y="232"/>
                    <a:pt x="1277" y="189"/>
                    <a:pt x="1149" y="189"/>
                  </a:cubicBezTo>
                  <a:lnTo>
                    <a:pt x="969" y="189"/>
                  </a:lnTo>
                  <a:lnTo>
                    <a:pt x="969" y="704"/>
                  </a:lnTo>
                  <a:lnTo>
                    <a:pt x="737" y="704"/>
                  </a:lnTo>
                  <a:cubicBezTo>
                    <a:pt x="646" y="704"/>
                    <a:pt x="625" y="684"/>
                    <a:pt x="625" y="590"/>
                  </a:cubicBezTo>
                  <a:lnTo>
                    <a:pt x="625" y="488"/>
                  </a:lnTo>
                  <a:lnTo>
                    <a:pt x="797" y="488"/>
                  </a:lnTo>
                  <a:lnTo>
                    <a:pt x="816" y="424"/>
                  </a:lnTo>
                  <a:lnTo>
                    <a:pt x="625" y="424"/>
                  </a:lnTo>
                  <a:lnTo>
                    <a:pt x="625" y="253"/>
                  </a:lnTo>
                  <a:lnTo>
                    <a:pt x="878" y="253"/>
                  </a:lnTo>
                  <a:lnTo>
                    <a:pt x="897" y="189"/>
                  </a:lnTo>
                  <a:lnTo>
                    <a:pt x="520" y="189"/>
                  </a:lnTo>
                  <a:lnTo>
                    <a:pt x="520" y="590"/>
                  </a:lnTo>
                  <a:cubicBezTo>
                    <a:pt x="520" y="724"/>
                    <a:pt x="552" y="768"/>
                    <a:pt x="735" y="768"/>
                  </a:cubicBezTo>
                  <a:lnTo>
                    <a:pt x="1074" y="766"/>
                  </a:lnTo>
                  <a:lnTo>
                    <a:pt x="1074" y="253"/>
                  </a:lnTo>
                  <a:lnTo>
                    <a:pt x="1149" y="253"/>
                  </a:lnTo>
                  <a:cubicBezTo>
                    <a:pt x="1230" y="253"/>
                    <a:pt x="1271" y="282"/>
                    <a:pt x="1271" y="337"/>
                  </a:cubicBezTo>
                  <a:lnTo>
                    <a:pt x="1271" y="387"/>
                  </a:lnTo>
                  <a:cubicBezTo>
                    <a:pt x="1271" y="443"/>
                    <a:pt x="1220" y="461"/>
                    <a:pt x="1157" y="461"/>
                  </a:cubicBezTo>
                  <a:lnTo>
                    <a:pt x="1110" y="461"/>
                  </a:lnTo>
                  <a:lnTo>
                    <a:pt x="1269" y="733"/>
                  </a:lnTo>
                  <a:cubicBezTo>
                    <a:pt x="1287" y="765"/>
                    <a:pt x="1296" y="768"/>
                    <a:pt x="1338" y="768"/>
                  </a:cubicBezTo>
                  <a:lnTo>
                    <a:pt x="1430" y="768"/>
                  </a:lnTo>
                  <a:cubicBezTo>
                    <a:pt x="1473" y="768"/>
                    <a:pt x="1492" y="764"/>
                    <a:pt x="1505" y="729"/>
                  </a:cubicBezTo>
                  <a:lnTo>
                    <a:pt x="1552" y="596"/>
                  </a:lnTo>
                  <a:lnTo>
                    <a:pt x="1680" y="596"/>
                  </a:lnTo>
                  <a:lnTo>
                    <a:pt x="1661" y="533"/>
                  </a:lnTo>
                  <a:lnTo>
                    <a:pt x="1573" y="533"/>
                  </a:lnTo>
                  <a:lnTo>
                    <a:pt x="1652" y="310"/>
                  </a:lnTo>
                  <a:lnTo>
                    <a:pt x="1795" y="729"/>
                  </a:lnTo>
                  <a:cubicBezTo>
                    <a:pt x="1807" y="764"/>
                    <a:pt x="1827" y="768"/>
                    <a:pt x="1873" y="768"/>
                  </a:cubicBezTo>
                  <a:lnTo>
                    <a:pt x="1923" y="768"/>
                  </a:lnTo>
                  <a:lnTo>
                    <a:pt x="1707" y="203"/>
                  </a:lnTo>
                  <a:cubicBezTo>
                    <a:pt x="1702" y="190"/>
                    <a:pt x="1679" y="181"/>
                    <a:pt x="1655" y="181"/>
                  </a:cubicBezTo>
                  <a:close/>
                  <a:moveTo>
                    <a:pt x="2304" y="530"/>
                  </a:moveTo>
                  <a:lnTo>
                    <a:pt x="2304" y="530"/>
                  </a:lnTo>
                  <a:cubicBezTo>
                    <a:pt x="2304" y="647"/>
                    <a:pt x="2266" y="704"/>
                    <a:pt x="2162" y="704"/>
                  </a:cubicBezTo>
                  <a:lnTo>
                    <a:pt x="2068" y="704"/>
                  </a:lnTo>
                  <a:lnTo>
                    <a:pt x="2068" y="253"/>
                  </a:lnTo>
                  <a:lnTo>
                    <a:pt x="2159" y="253"/>
                  </a:lnTo>
                  <a:cubicBezTo>
                    <a:pt x="2266" y="253"/>
                    <a:pt x="2304" y="316"/>
                    <a:pt x="2304" y="433"/>
                  </a:cubicBezTo>
                  <a:lnTo>
                    <a:pt x="2304" y="530"/>
                  </a:lnTo>
                  <a:lnTo>
                    <a:pt x="2304" y="530"/>
                  </a:lnTo>
                  <a:close/>
                  <a:moveTo>
                    <a:pt x="2409" y="432"/>
                  </a:moveTo>
                  <a:lnTo>
                    <a:pt x="2409" y="432"/>
                  </a:lnTo>
                  <a:cubicBezTo>
                    <a:pt x="2409" y="270"/>
                    <a:pt x="2326" y="189"/>
                    <a:pt x="2159" y="189"/>
                  </a:cubicBezTo>
                  <a:lnTo>
                    <a:pt x="1963" y="189"/>
                  </a:lnTo>
                  <a:lnTo>
                    <a:pt x="1963" y="709"/>
                  </a:lnTo>
                  <a:cubicBezTo>
                    <a:pt x="1963" y="748"/>
                    <a:pt x="1984" y="768"/>
                    <a:pt x="2029" y="768"/>
                  </a:cubicBezTo>
                  <a:lnTo>
                    <a:pt x="2159" y="768"/>
                  </a:lnTo>
                  <a:lnTo>
                    <a:pt x="2180" y="767"/>
                  </a:lnTo>
                  <a:cubicBezTo>
                    <a:pt x="2337" y="761"/>
                    <a:pt x="2409" y="693"/>
                    <a:pt x="2409" y="530"/>
                  </a:cubicBezTo>
                  <a:lnTo>
                    <a:pt x="2409" y="432"/>
                  </a:lnTo>
                  <a:lnTo>
                    <a:pt x="2409" y="432"/>
                  </a:lnTo>
                  <a:close/>
                  <a:moveTo>
                    <a:pt x="3332" y="190"/>
                  </a:moveTo>
                  <a:lnTo>
                    <a:pt x="3332" y="190"/>
                  </a:lnTo>
                  <a:lnTo>
                    <a:pt x="2851" y="190"/>
                  </a:lnTo>
                  <a:lnTo>
                    <a:pt x="2831" y="254"/>
                  </a:lnTo>
                  <a:lnTo>
                    <a:pt x="3028" y="254"/>
                  </a:lnTo>
                  <a:lnTo>
                    <a:pt x="3028" y="710"/>
                  </a:lnTo>
                  <a:cubicBezTo>
                    <a:pt x="3028" y="749"/>
                    <a:pt x="3052" y="768"/>
                    <a:pt x="3096" y="768"/>
                  </a:cubicBezTo>
                  <a:lnTo>
                    <a:pt x="3135" y="768"/>
                  </a:lnTo>
                  <a:lnTo>
                    <a:pt x="3135" y="254"/>
                  </a:lnTo>
                  <a:lnTo>
                    <a:pt x="3313" y="254"/>
                  </a:lnTo>
                  <a:lnTo>
                    <a:pt x="3332" y="1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5464" y="4197"/>
              <a:ext cx="8" cy="9"/>
            </a:xfrm>
            <a:custGeom>
              <a:avLst/>
              <a:gdLst>
                <a:gd name="T0" fmla="*/ 59 w 99"/>
                <a:gd name="T1" fmla="*/ 30 h 98"/>
                <a:gd name="T2" fmla="*/ 59 w 99"/>
                <a:gd name="T3" fmla="*/ 30 h 98"/>
                <a:gd name="T4" fmla="*/ 47 w 99"/>
                <a:gd name="T5" fmla="*/ 28 h 98"/>
                <a:gd name="T6" fmla="*/ 39 w 99"/>
                <a:gd name="T7" fmla="*/ 28 h 98"/>
                <a:gd name="T8" fmla="*/ 39 w 99"/>
                <a:gd name="T9" fmla="*/ 48 h 98"/>
                <a:gd name="T10" fmla="*/ 48 w 99"/>
                <a:gd name="T11" fmla="*/ 48 h 98"/>
                <a:gd name="T12" fmla="*/ 57 w 99"/>
                <a:gd name="T13" fmla="*/ 46 h 98"/>
                <a:gd name="T14" fmla="*/ 63 w 99"/>
                <a:gd name="T15" fmla="*/ 38 h 98"/>
                <a:gd name="T16" fmla="*/ 59 w 99"/>
                <a:gd name="T17" fmla="*/ 30 h 98"/>
                <a:gd name="T18" fmla="*/ 49 w 99"/>
                <a:gd name="T19" fmla="*/ 22 h 98"/>
                <a:gd name="T20" fmla="*/ 49 w 99"/>
                <a:gd name="T21" fmla="*/ 22 h 98"/>
                <a:gd name="T22" fmla="*/ 63 w 99"/>
                <a:gd name="T23" fmla="*/ 23 h 98"/>
                <a:gd name="T24" fmla="*/ 72 w 99"/>
                <a:gd name="T25" fmla="*/ 37 h 98"/>
                <a:gd name="T26" fmla="*/ 66 w 99"/>
                <a:gd name="T27" fmla="*/ 48 h 98"/>
                <a:gd name="T28" fmla="*/ 59 w 99"/>
                <a:gd name="T29" fmla="*/ 51 h 98"/>
                <a:gd name="T30" fmla="*/ 68 w 99"/>
                <a:gd name="T31" fmla="*/ 56 h 98"/>
                <a:gd name="T32" fmla="*/ 71 w 99"/>
                <a:gd name="T33" fmla="*/ 64 h 98"/>
                <a:gd name="T34" fmla="*/ 71 w 99"/>
                <a:gd name="T35" fmla="*/ 68 h 98"/>
                <a:gd name="T36" fmla="*/ 71 w 99"/>
                <a:gd name="T37" fmla="*/ 72 h 98"/>
                <a:gd name="T38" fmla="*/ 72 w 99"/>
                <a:gd name="T39" fmla="*/ 75 h 98"/>
                <a:gd name="T40" fmla="*/ 72 w 99"/>
                <a:gd name="T41" fmla="*/ 76 h 98"/>
                <a:gd name="T42" fmla="*/ 63 w 99"/>
                <a:gd name="T43" fmla="*/ 76 h 98"/>
                <a:gd name="T44" fmla="*/ 63 w 99"/>
                <a:gd name="T45" fmla="*/ 75 h 98"/>
                <a:gd name="T46" fmla="*/ 63 w 99"/>
                <a:gd name="T47" fmla="*/ 75 h 98"/>
                <a:gd name="T48" fmla="*/ 62 w 99"/>
                <a:gd name="T49" fmla="*/ 73 h 98"/>
                <a:gd name="T50" fmla="*/ 62 w 99"/>
                <a:gd name="T51" fmla="*/ 69 h 98"/>
                <a:gd name="T52" fmla="*/ 57 w 99"/>
                <a:gd name="T53" fmla="*/ 56 h 98"/>
                <a:gd name="T54" fmla="*/ 47 w 99"/>
                <a:gd name="T55" fmla="*/ 54 h 98"/>
                <a:gd name="T56" fmla="*/ 39 w 99"/>
                <a:gd name="T57" fmla="*/ 54 h 98"/>
                <a:gd name="T58" fmla="*/ 39 w 99"/>
                <a:gd name="T59" fmla="*/ 76 h 98"/>
                <a:gd name="T60" fmla="*/ 30 w 99"/>
                <a:gd name="T61" fmla="*/ 76 h 98"/>
                <a:gd name="T62" fmla="*/ 30 w 99"/>
                <a:gd name="T63" fmla="*/ 22 h 98"/>
                <a:gd name="T64" fmla="*/ 49 w 99"/>
                <a:gd name="T65" fmla="*/ 22 h 98"/>
                <a:gd name="T66" fmla="*/ 49 w 99"/>
                <a:gd name="T67" fmla="*/ 22 h 98"/>
                <a:gd name="T68" fmla="*/ 20 w 99"/>
                <a:gd name="T69" fmla="*/ 19 h 98"/>
                <a:gd name="T70" fmla="*/ 20 w 99"/>
                <a:gd name="T71" fmla="*/ 19 h 98"/>
                <a:gd name="T72" fmla="*/ 7 w 99"/>
                <a:gd name="T73" fmla="*/ 49 h 98"/>
                <a:gd name="T74" fmla="*/ 20 w 99"/>
                <a:gd name="T75" fmla="*/ 79 h 98"/>
                <a:gd name="T76" fmla="*/ 50 w 99"/>
                <a:gd name="T77" fmla="*/ 92 h 98"/>
                <a:gd name="T78" fmla="*/ 80 w 99"/>
                <a:gd name="T79" fmla="*/ 79 h 98"/>
                <a:gd name="T80" fmla="*/ 92 w 99"/>
                <a:gd name="T81" fmla="*/ 49 h 98"/>
                <a:gd name="T82" fmla="*/ 80 w 99"/>
                <a:gd name="T83" fmla="*/ 19 h 98"/>
                <a:gd name="T84" fmla="*/ 50 w 99"/>
                <a:gd name="T85" fmla="*/ 6 h 98"/>
                <a:gd name="T86" fmla="*/ 20 w 99"/>
                <a:gd name="T87" fmla="*/ 19 h 98"/>
                <a:gd name="T88" fmla="*/ 85 w 99"/>
                <a:gd name="T89" fmla="*/ 84 h 98"/>
                <a:gd name="T90" fmla="*/ 85 w 99"/>
                <a:gd name="T91" fmla="*/ 84 h 98"/>
                <a:gd name="T92" fmla="*/ 50 w 99"/>
                <a:gd name="T93" fmla="*/ 98 h 98"/>
                <a:gd name="T94" fmla="*/ 15 w 99"/>
                <a:gd name="T95" fmla="*/ 84 h 98"/>
                <a:gd name="T96" fmla="*/ 0 w 99"/>
                <a:gd name="T97" fmla="*/ 49 h 98"/>
                <a:gd name="T98" fmla="*/ 15 w 99"/>
                <a:gd name="T99" fmla="*/ 14 h 98"/>
                <a:gd name="T100" fmla="*/ 50 w 99"/>
                <a:gd name="T101" fmla="*/ 0 h 98"/>
                <a:gd name="T102" fmla="*/ 85 w 99"/>
                <a:gd name="T103" fmla="*/ 14 h 98"/>
                <a:gd name="T104" fmla="*/ 99 w 99"/>
                <a:gd name="T105" fmla="*/ 49 h 98"/>
                <a:gd name="T106" fmla="*/ 85 w 99"/>
                <a:gd name="T107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9" h="98">
                  <a:moveTo>
                    <a:pt x="59" y="30"/>
                  </a:moveTo>
                  <a:lnTo>
                    <a:pt x="59" y="30"/>
                  </a:lnTo>
                  <a:cubicBezTo>
                    <a:pt x="57" y="29"/>
                    <a:pt x="53" y="28"/>
                    <a:pt x="47" y="28"/>
                  </a:cubicBezTo>
                  <a:lnTo>
                    <a:pt x="39" y="28"/>
                  </a:lnTo>
                  <a:lnTo>
                    <a:pt x="39" y="48"/>
                  </a:lnTo>
                  <a:lnTo>
                    <a:pt x="48" y="48"/>
                  </a:lnTo>
                  <a:cubicBezTo>
                    <a:pt x="52" y="48"/>
                    <a:pt x="55" y="47"/>
                    <a:pt x="57" y="46"/>
                  </a:cubicBezTo>
                  <a:cubicBezTo>
                    <a:pt x="61" y="45"/>
                    <a:pt x="63" y="42"/>
                    <a:pt x="63" y="38"/>
                  </a:cubicBezTo>
                  <a:cubicBezTo>
                    <a:pt x="63" y="34"/>
                    <a:pt x="61" y="31"/>
                    <a:pt x="59" y="30"/>
                  </a:cubicBezTo>
                  <a:close/>
                  <a:moveTo>
                    <a:pt x="49" y="22"/>
                  </a:moveTo>
                  <a:lnTo>
                    <a:pt x="49" y="22"/>
                  </a:lnTo>
                  <a:cubicBezTo>
                    <a:pt x="55" y="22"/>
                    <a:pt x="60" y="22"/>
                    <a:pt x="63" y="23"/>
                  </a:cubicBezTo>
                  <a:cubicBezTo>
                    <a:pt x="69" y="26"/>
                    <a:pt x="72" y="30"/>
                    <a:pt x="72" y="37"/>
                  </a:cubicBezTo>
                  <a:cubicBezTo>
                    <a:pt x="72" y="42"/>
                    <a:pt x="70" y="46"/>
                    <a:pt x="66" y="48"/>
                  </a:cubicBezTo>
                  <a:cubicBezTo>
                    <a:pt x="65" y="49"/>
                    <a:pt x="62" y="50"/>
                    <a:pt x="59" y="51"/>
                  </a:cubicBezTo>
                  <a:cubicBezTo>
                    <a:pt x="63" y="51"/>
                    <a:pt x="66" y="53"/>
                    <a:pt x="68" y="56"/>
                  </a:cubicBezTo>
                  <a:cubicBezTo>
                    <a:pt x="70" y="59"/>
                    <a:pt x="71" y="62"/>
                    <a:pt x="71" y="64"/>
                  </a:cubicBezTo>
                  <a:lnTo>
                    <a:pt x="71" y="68"/>
                  </a:lnTo>
                  <a:cubicBezTo>
                    <a:pt x="71" y="69"/>
                    <a:pt x="71" y="71"/>
                    <a:pt x="71" y="72"/>
                  </a:cubicBezTo>
                  <a:cubicBezTo>
                    <a:pt x="71" y="74"/>
                    <a:pt x="71" y="75"/>
                    <a:pt x="72" y="75"/>
                  </a:cubicBezTo>
                  <a:lnTo>
                    <a:pt x="72" y="76"/>
                  </a:lnTo>
                  <a:lnTo>
                    <a:pt x="63" y="76"/>
                  </a:lnTo>
                  <a:cubicBezTo>
                    <a:pt x="63" y="76"/>
                    <a:pt x="63" y="75"/>
                    <a:pt x="63" y="75"/>
                  </a:cubicBezTo>
                  <a:cubicBezTo>
                    <a:pt x="63" y="75"/>
                    <a:pt x="63" y="75"/>
                    <a:pt x="63" y="75"/>
                  </a:cubicBezTo>
                  <a:lnTo>
                    <a:pt x="62" y="73"/>
                  </a:lnTo>
                  <a:lnTo>
                    <a:pt x="62" y="69"/>
                  </a:lnTo>
                  <a:cubicBezTo>
                    <a:pt x="62" y="62"/>
                    <a:pt x="61" y="58"/>
                    <a:pt x="57" y="56"/>
                  </a:cubicBezTo>
                  <a:cubicBezTo>
                    <a:pt x="55" y="55"/>
                    <a:pt x="52" y="54"/>
                    <a:pt x="47" y="54"/>
                  </a:cubicBezTo>
                  <a:lnTo>
                    <a:pt x="39" y="54"/>
                  </a:lnTo>
                  <a:lnTo>
                    <a:pt x="39" y="76"/>
                  </a:lnTo>
                  <a:lnTo>
                    <a:pt x="30" y="76"/>
                  </a:lnTo>
                  <a:lnTo>
                    <a:pt x="30" y="22"/>
                  </a:lnTo>
                  <a:lnTo>
                    <a:pt x="49" y="22"/>
                  </a:lnTo>
                  <a:lnTo>
                    <a:pt x="49" y="22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cubicBezTo>
                    <a:pt x="11" y="27"/>
                    <a:pt x="7" y="37"/>
                    <a:pt x="7" y="49"/>
                  </a:cubicBezTo>
                  <a:cubicBezTo>
                    <a:pt x="7" y="61"/>
                    <a:pt x="11" y="71"/>
                    <a:pt x="20" y="79"/>
                  </a:cubicBezTo>
                  <a:cubicBezTo>
                    <a:pt x="28" y="87"/>
                    <a:pt x="38" y="92"/>
                    <a:pt x="50" y="92"/>
                  </a:cubicBezTo>
                  <a:cubicBezTo>
                    <a:pt x="61" y="92"/>
                    <a:pt x="71" y="87"/>
                    <a:pt x="80" y="79"/>
                  </a:cubicBezTo>
                  <a:cubicBezTo>
                    <a:pt x="88" y="71"/>
                    <a:pt x="92" y="61"/>
                    <a:pt x="92" y="49"/>
                  </a:cubicBezTo>
                  <a:cubicBezTo>
                    <a:pt x="92" y="37"/>
                    <a:pt x="88" y="27"/>
                    <a:pt x="80" y="19"/>
                  </a:cubicBezTo>
                  <a:cubicBezTo>
                    <a:pt x="71" y="10"/>
                    <a:pt x="61" y="6"/>
                    <a:pt x="50" y="6"/>
                  </a:cubicBezTo>
                  <a:cubicBezTo>
                    <a:pt x="38" y="6"/>
                    <a:pt x="28" y="10"/>
                    <a:pt x="20" y="19"/>
                  </a:cubicBezTo>
                  <a:close/>
                  <a:moveTo>
                    <a:pt x="85" y="84"/>
                  </a:moveTo>
                  <a:lnTo>
                    <a:pt x="85" y="84"/>
                  </a:lnTo>
                  <a:cubicBezTo>
                    <a:pt x="75" y="94"/>
                    <a:pt x="63" y="98"/>
                    <a:pt x="50" y="98"/>
                  </a:cubicBezTo>
                  <a:cubicBezTo>
                    <a:pt x="36" y="98"/>
                    <a:pt x="24" y="94"/>
                    <a:pt x="15" y="84"/>
                  </a:cubicBezTo>
                  <a:cubicBezTo>
                    <a:pt x="5" y="74"/>
                    <a:pt x="0" y="63"/>
                    <a:pt x="0" y="49"/>
                  </a:cubicBezTo>
                  <a:cubicBezTo>
                    <a:pt x="0" y="35"/>
                    <a:pt x="5" y="24"/>
                    <a:pt x="15" y="14"/>
                  </a:cubicBezTo>
                  <a:cubicBezTo>
                    <a:pt x="24" y="4"/>
                    <a:pt x="36" y="0"/>
                    <a:pt x="50" y="0"/>
                  </a:cubicBezTo>
                  <a:cubicBezTo>
                    <a:pt x="63" y="0"/>
                    <a:pt x="75" y="4"/>
                    <a:pt x="85" y="14"/>
                  </a:cubicBezTo>
                  <a:cubicBezTo>
                    <a:pt x="94" y="24"/>
                    <a:pt x="99" y="35"/>
                    <a:pt x="99" y="49"/>
                  </a:cubicBezTo>
                  <a:cubicBezTo>
                    <a:pt x="99" y="63"/>
                    <a:pt x="94" y="74"/>
                    <a:pt x="85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418683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529">
            <a:extLst>
              <a:ext uri="{FF2B5EF4-FFF2-40B4-BE49-F238E27FC236}">
                <a16:creationId xmlns:a16="http://schemas.microsoft.com/office/drawing/2014/main" id="{D818F519-69D1-7C4C-967F-9987FC9C782F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48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9771-97CB-C148-B665-28F5DA19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D444D-B794-3B43-B746-82128359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analytics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DEF66A-F41B-6D40-B2B9-74C872258867}"/>
              </a:ext>
            </a:extLst>
          </p:cNvPr>
          <p:cNvGrpSpPr/>
          <p:nvPr/>
        </p:nvGrpSpPr>
        <p:grpSpPr>
          <a:xfrm>
            <a:off x="4875875" y="82128"/>
            <a:ext cx="2427757" cy="1017718"/>
            <a:chOff x="5460272" y="133350"/>
            <a:chExt cx="2427757" cy="10177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A89762-5C9D-A446-A479-3E1D8DA4CAFC}"/>
                </a:ext>
              </a:extLst>
            </p:cNvPr>
            <p:cNvGrpSpPr/>
            <p:nvPr/>
          </p:nvGrpSpPr>
          <p:grpSpPr>
            <a:xfrm rot="5400000">
              <a:off x="5691385" y="-97763"/>
              <a:ext cx="78515" cy="540741"/>
              <a:chOff x="2970538" y="3402609"/>
              <a:chExt cx="78515" cy="54074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069195-F519-644C-AC4F-836CD916ABD4}"/>
                  </a:ext>
                </a:extLst>
              </p:cNvPr>
              <p:cNvCxnSpPr/>
              <p:nvPr/>
            </p:nvCxnSpPr>
            <p:spPr>
              <a:xfrm flipV="1">
                <a:off x="3009795" y="3402609"/>
                <a:ext cx="0" cy="508631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390E6AB-E404-9547-8F3F-BF9DBEADEBF9}"/>
                  </a:ext>
                </a:extLst>
              </p:cNvPr>
              <p:cNvSpPr/>
              <p:nvPr/>
            </p:nvSpPr>
            <p:spPr>
              <a:xfrm>
                <a:off x="2970538" y="3864835"/>
                <a:ext cx="78515" cy="78515"/>
              </a:xfrm>
              <a:prstGeom prst="ellipse">
                <a:avLst/>
              </a:prstGeom>
              <a:solidFill>
                <a:schemeClr val="bg1"/>
              </a:solidFill>
              <a:ln w="28575" cap="flat">
                <a:noFill/>
                <a:bevel/>
                <a:headEnd/>
                <a:tailEnd/>
              </a:ln>
              <a:effectLst>
                <a:outerShdw blurRad="177800" dist="38099" dir="2700000" sx="95000" sy="95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endParaRPr lang="en-US" sz="1350" err="1">
                  <a:solidFill>
                    <a:srgbClr val="3C3C3B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3D6B4D0-4340-8F4B-8304-B0C535A0E781}"/>
                </a:ext>
              </a:extLst>
            </p:cNvPr>
            <p:cNvGrpSpPr/>
            <p:nvPr/>
          </p:nvGrpSpPr>
          <p:grpSpPr>
            <a:xfrm>
              <a:off x="6096000" y="172606"/>
              <a:ext cx="1792029" cy="978462"/>
              <a:chOff x="7489751" y="2178852"/>
              <a:chExt cx="1792029" cy="978462"/>
            </a:xfrm>
          </p:grpSpPr>
          <p:sp>
            <p:nvSpPr>
              <p:cNvPr id="12" name="Isosceles Triangle 33">
                <a:extLst>
                  <a:ext uri="{FF2B5EF4-FFF2-40B4-BE49-F238E27FC236}">
                    <a16:creationId xmlns:a16="http://schemas.microsoft.com/office/drawing/2014/main" id="{FFB8D857-9C76-104A-B477-9DFB30CABD83}"/>
                  </a:ext>
                </a:extLst>
              </p:cNvPr>
              <p:cNvSpPr/>
              <p:nvPr/>
            </p:nvSpPr>
            <p:spPr>
              <a:xfrm rot="16200000" flipH="1">
                <a:off x="7477057" y="2191547"/>
                <a:ext cx="184059" cy="158672"/>
              </a:xfrm>
              <a:prstGeom prst="triangle">
                <a:avLst>
                  <a:gd name="adj" fmla="val 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26AAED8-40A1-A845-BC8B-4B1F70083AC2}"/>
                  </a:ext>
                </a:extLst>
              </p:cNvPr>
              <p:cNvSpPr/>
              <p:nvPr/>
            </p:nvSpPr>
            <p:spPr>
              <a:xfrm flipH="1" flipV="1">
                <a:off x="7648422" y="2178852"/>
                <a:ext cx="1633358" cy="97846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outerShdw dist="508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45720" tIns="0" rIns="0" bIns="45720" rtlCol="0" anchor="b" anchorCtr="0">
                <a:prstTxWarp prst="textNoShape">
                  <a:avLst/>
                </a:prstTxWarp>
                <a:noAutofit/>
              </a:bodyPr>
              <a:lstStyle/>
              <a:p>
                <a:endParaRPr lang="en-US" sz="1600" kern="0">
                  <a:solidFill>
                    <a:srgbClr val="6D3D09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B65559-7FEA-E94F-A989-A8D1550DC6F8}"/>
                  </a:ext>
                </a:extLst>
              </p:cNvPr>
              <p:cNvSpPr txBox="1"/>
              <p:nvPr/>
            </p:nvSpPr>
            <p:spPr>
              <a:xfrm>
                <a:off x="7697667" y="2358769"/>
                <a:ext cx="1580264" cy="6186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Descriptive Analytics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A2E68E-9D20-3C43-82CF-C22C5D60E43C}"/>
              </a:ext>
            </a:extLst>
          </p:cNvPr>
          <p:cNvGrpSpPr/>
          <p:nvPr/>
        </p:nvGrpSpPr>
        <p:grpSpPr>
          <a:xfrm>
            <a:off x="4753415" y="2118806"/>
            <a:ext cx="1662450" cy="1703362"/>
            <a:chOff x="4862174" y="2107659"/>
            <a:chExt cx="1662450" cy="17033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89163A4-78FC-6940-8F36-A353F9BCE4DA}"/>
                </a:ext>
              </a:extLst>
            </p:cNvPr>
            <p:cNvGrpSpPr/>
            <p:nvPr/>
          </p:nvGrpSpPr>
          <p:grpSpPr>
            <a:xfrm flipV="1">
              <a:off x="4862174" y="2107659"/>
              <a:ext cx="78515" cy="540741"/>
              <a:chOff x="2970538" y="3402609"/>
              <a:chExt cx="78515" cy="540741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EA968E8-F0F6-2B4C-9DA8-1CA86C471BDB}"/>
                  </a:ext>
                </a:extLst>
              </p:cNvPr>
              <p:cNvCxnSpPr/>
              <p:nvPr/>
            </p:nvCxnSpPr>
            <p:spPr>
              <a:xfrm flipV="1">
                <a:off x="3009795" y="3402609"/>
                <a:ext cx="0" cy="508631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14F3258-0A1A-0D41-ACB2-E61B8BBF8577}"/>
                  </a:ext>
                </a:extLst>
              </p:cNvPr>
              <p:cNvSpPr/>
              <p:nvPr/>
            </p:nvSpPr>
            <p:spPr>
              <a:xfrm>
                <a:off x="2970538" y="3864835"/>
                <a:ext cx="78515" cy="78515"/>
              </a:xfrm>
              <a:prstGeom prst="ellipse">
                <a:avLst/>
              </a:prstGeom>
              <a:solidFill>
                <a:schemeClr val="bg1"/>
              </a:solidFill>
              <a:ln w="28575" cap="flat">
                <a:noFill/>
                <a:bevel/>
                <a:headEnd/>
                <a:tailEnd/>
              </a:ln>
              <a:effectLst>
                <a:outerShdw blurRad="177800" dist="38099" dir="2700000" sx="95000" sy="95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endParaRPr lang="en-US" sz="1350" err="1">
                  <a:solidFill>
                    <a:srgbClr val="3C3C3B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35643D6-413D-4247-A5B7-7E244D8333AF}"/>
                </a:ext>
              </a:extLst>
            </p:cNvPr>
            <p:cNvGrpSpPr/>
            <p:nvPr/>
          </p:nvGrpSpPr>
          <p:grpSpPr>
            <a:xfrm>
              <a:off x="4891266" y="2680510"/>
              <a:ext cx="1633358" cy="1130511"/>
              <a:chOff x="7648422" y="2026803"/>
              <a:chExt cx="1633358" cy="1130511"/>
            </a:xfrm>
          </p:grpSpPr>
          <p:sp>
            <p:nvSpPr>
              <p:cNvPr id="20" name="Isosceles Triangle 23">
                <a:extLst>
                  <a:ext uri="{FF2B5EF4-FFF2-40B4-BE49-F238E27FC236}">
                    <a16:creationId xmlns:a16="http://schemas.microsoft.com/office/drawing/2014/main" id="{122E0322-8485-0940-8E18-A4DF5586433F}"/>
                  </a:ext>
                </a:extLst>
              </p:cNvPr>
              <p:cNvSpPr/>
              <p:nvPr/>
            </p:nvSpPr>
            <p:spPr>
              <a:xfrm rot="10800000" flipH="1" flipV="1">
                <a:off x="7648439" y="2026803"/>
                <a:ext cx="184059" cy="158672"/>
              </a:xfrm>
              <a:prstGeom prst="triangle">
                <a:avLst>
                  <a:gd name="adj" fmla="val 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DDA627-E252-9641-9AF3-56F5125BA278}"/>
                  </a:ext>
                </a:extLst>
              </p:cNvPr>
              <p:cNvSpPr/>
              <p:nvPr/>
            </p:nvSpPr>
            <p:spPr>
              <a:xfrm flipH="1" flipV="1">
                <a:off x="7648422" y="2178852"/>
                <a:ext cx="1633358" cy="97846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outerShdw dist="508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wrap="square" lIns="45720" tIns="0" rIns="0" bIns="45720" rtlCol="0" anchor="b" anchorCtr="0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6D3D0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19695F-C20B-6145-BD94-45A570F3C11C}"/>
                  </a:ext>
                </a:extLst>
              </p:cNvPr>
              <p:cNvSpPr txBox="1"/>
              <p:nvPr/>
            </p:nvSpPr>
            <p:spPr>
              <a:xfrm>
                <a:off x="7697667" y="2358769"/>
                <a:ext cx="1580264" cy="6186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b="1">
                    <a:solidFill>
                      <a:schemeClr val="bg1"/>
                    </a:solidFill>
                  </a:rPr>
                  <a:t>Predictive</a:t>
                </a:r>
              </a:p>
              <a:p>
                <a:pPr>
                  <a:lnSpc>
                    <a:spcPct val="95000"/>
                  </a:lnSpc>
                </a:pPr>
                <a:r>
                  <a:rPr lang="en-US" b="1">
                    <a:solidFill>
                      <a:schemeClr val="bg1"/>
                    </a:solidFill>
                  </a:rPr>
                  <a:t>Analytics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133FCF-D4A9-5D45-8E70-4F7D91CE0EFD}"/>
              </a:ext>
            </a:extLst>
          </p:cNvPr>
          <p:cNvGrpSpPr/>
          <p:nvPr/>
        </p:nvGrpSpPr>
        <p:grpSpPr>
          <a:xfrm>
            <a:off x="1946766" y="1246091"/>
            <a:ext cx="1666534" cy="1764069"/>
            <a:chOff x="3005844" y="1036281"/>
            <a:chExt cx="1666534" cy="17640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EA43E39-4C81-C44A-AF4B-44F9C4862171}"/>
                </a:ext>
              </a:extLst>
            </p:cNvPr>
            <p:cNvGrpSpPr/>
            <p:nvPr/>
          </p:nvGrpSpPr>
          <p:grpSpPr>
            <a:xfrm>
              <a:off x="3005844" y="2259609"/>
              <a:ext cx="78515" cy="540741"/>
              <a:chOff x="2970538" y="3402609"/>
              <a:chExt cx="78515" cy="54074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B094E33-E275-2946-A750-91644D97F454}"/>
                  </a:ext>
                </a:extLst>
              </p:cNvPr>
              <p:cNvCxnSpPr/>
              <p:nvPr/>
            </p:nvCxnSpPr>
            <p:spPr>
              <a:xfrm flipV="1">
                <a:off x="3009795" y="3402609"/>
                <a:ext cx="0" cy="508631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A93D47F-16D3-CF48-B246-BE7E9433396B}"/>
                  </a:ext>
                </a:extLst>
              </p:cNvPr>
              <p:cNvSpPr/>
              <p:nvPr/>
            </p:nvSpPr>
            <p:spPr>
              <a:xfrm>
                <a:off x="2970538" y="3864835"/>
                <a:ext cx="78515" cy="78515"/>
              </a:xfrm>
              <a:prstGeom prst="ellipse">
                <a:avLst/>
              </a:prstGeom>
              <a:solidFill>
                <a:schemeClr val="bg1"/>
              </a:solidFill>
              <a:ln w="28575" cap="flat">
                <a:noFill/>
                <a:bevel/>
                <a:headEnd/>
                <a:tailEnd/>
              </a:ln>
              <a:effectLst>
                <a:outerShdw blurRad="177800" dist="38099" dir="2700000" sx="95000" sy="95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endParaRPr lang="en-US" sz="1350" err="1">
                  <a:solidFill>
                    <a:srgbClr val="3C3C3B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96699CB-4630-024A-971E-945A04FD9101}"/>
                </a:ext>
              </a:extLst>
            </p:cNvPr>
            <p:cNvGrpSpPr/>
            <p:nvPr/>
          </p:nvGrpSpPr>
          <p:grpSpPr>
            <a:xfrm>
              <a:off x="3039020" y="1036281"/>
              <a:ext cx="1633358" cy="1128079"/>
              <a:chOff x="7648422" y="2178853"/>
              <a:chExt cx="1633358" cy="1128079"/>
            </a:xfrm>
          </p:grpSpPr>
          <p:sp>
            <p:nvSpPr>
              <p:cNvPr id="28" name="Isosceles Triangle 13">
                <a:extLst>
                  <a:ext uri="{FF2B5EF4-FFF2-40B4-BE49-F238E27FC236}">
                    <a16:creationId xmlns:a16="http://schemas.microsoft.com/office/drawing/2014/main" id="{4A09100D-7F4F-C54E-A4B4-B78CA45CCABB}"/>
                  </a:ext>
                </a:extLst>
              </p:cNvPr>
              <p:cNvSpPr/>
              <p:nvPr/>
            </p:nvSpPr>
            <p:spPr>
              <a:xfrm rot="10800000" flipH="1">
                <a:off x="7648439" y="3148260"/>
                <a:ext cx="184059" cy="158672"/>
              </a:xfrm>
              <a:prstGeom prst="triangle">
                <a:avLst>
                  <a:gd name="adj" fmla="val 0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FEBF45E-BCCD-9D4E-83B6-2B0FDBC88B5C}"/>
                  </a:ext>
                </a:extLst>
              </p:cNvPr>
              <p:cNvGrpSpPr/>
              <p:nvPr/>
            </p:nvGrpSpPr>
            <p:grpSpPr>
              <a:xfrm>
                <a:off x="7648422" y="2178853"/>
                <a:ext cx="1633358" cy="1012326"/>
                <a:chOff x="2157649" y="3357727"/>
                <a:chExt cx="1586208" cy="94304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1C98107-C98A-1F41-9E10-373698B09FA3}"/>
                    </a:ext>
                  </a:extLst>
                </p:cNvPr>
                <p:cNvSpPr/>
                <p:nvPr/>
              </p:nvSpPr>
              <p:spPr>
                <a:xfrm>
                  <a:off x="2194752" y="4253515"/>
                  <a:ext cx="1376376" cy="47252"/>
                </a:xfrm>
                <a:prstGeom prst="rect">
                  <a:avLst/>
                </a:prstGeom>
                <a:solidFill>
                  <a:srgbClr val="000000">
                    <a:alpha val="15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tIns="91440" bIns="91440" rtlCol="0" anchor="t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5482DC9-59E0-1C4C-9FFC-A3902A7B8BEC}"/>
                    </a:ext>
                  </a:extLst>
                </p:cNvPr>
                <p:cNvSpPr/>
                <p:nvPr/>
              </p:nvSpPr>
              <p:spPr>
                <a:xfrm flipH="1" flipV="1">
                  <a:off x="2157649" y="3357727"/>
                  <a:ext cx="1586208" cy="91149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45720" tIns="0" rIns="0" bIns="45720" rtlCol="0" anchor="b" anchorCtr="0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6D3D09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8BCD27-2996-5D43-AA8B-EE07626819B7}"/>
                  </a:ext>
                </a:extLst>
              </p:cNvPr>
              <p:cNvSpPr txBox="1"/>
              <p:nvPr/>
            </p:nvSpPr>
            <p:spPr>
              <a:xfrm>
                <a:off x="7697667" y="2358769"/>
                <a:ext cx="1580264" cy="6186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b="1">
                    <a:solidFill>
                      <a:schemeClr val="bg1"/>
                    </a:solidFill>
                  </a:rPr>
                  <a:t>Prescriptive</a:t>
                </a:r>
              </a:p>
              <a:p>
                <a:pPr>
                  <a:lnSpc>
                    <a:spcPct val="95000"/>
                  </a:lnSpc>
                </a:pPr>
                <a:r>
                  <a:rPr lang="en-US" b="1">
                    <a:solidFill>
                      <a:schemeClr val="bg1"/>
                    </a:solidFill>
                  </a:rPr>
                  <a:t>Analytics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6222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C9535-BDE5-4A47-8F49-F54A19AE7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721E0D-8FBF-F24F-B339-550C7BCD4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85" y="48564"/>
            <a:ext cx="8229600" cy="704088"/>
          </a:xfrm>
        </p:spPr>
        <p:txBody>
          <a:bodyPr/>
          <a:lstStyle/>
          <a:p>
            <a:r>
              <a:rPr lang="en-US" kern="0" dirty="0">
                <a:solidFill>
                  <a:srgbClr val="EC881D"/>
                </a:solidFill>
              </a:rPr>
              <a:t>Unified Data Architecture</a:t>
            </a:r>
            <a:br>
              <a:rPr lang="en-US" kern="0" dirty="0">
                <a:solidFill>
                  <a:srgbClr val="EC881D"/>
                </a:solidFill>
              </a:rPr>
            </a:b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E98A98-2679-8E4B-9CAC-CD4318982DAF}"/>
              </a:ext>
            </a:extLst>
          </p:cNvPr>
          <p:cNvSpPr>
            <a:spLocks noChangeAspect="1"/>
          </p:cNvSpPr>
          <p:nvPr/>
        </p:nvSpPr>
        <p:spPr>
          <a:xfrm>
            <a:off x="2133998" y="1198007"/>
            <a:ext cx="2871788" cy="2879336"/>
          </a:xfrm>
          <a:prstGeom prst="roundRect">
            <a:avLst>
              <a:gd name="adj" fmla="val 6551"/>
            </a:avLst>
          </a:prstGeom>
          <a:solidFill>
            <a:srgbClr val="BBBCBE">
              <a:lumMod val="20000"/>
              <a:lumOff val="80000"/>
            </a:srgbClr>
          </a:solidFill>
          <a:ln w="9525" cap="rnd" cmpd="sng">
            <a:solidFill>
              <a:srgbClr val="3C3C3B">
                <a:lumMod val="75000"/>
                <a:lumOff val="25000"/>
              </a:srgbClr>
            </a:solidFill>
            <a:prstDash val="solid"/>
            <a:bevel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0C10C93-8A92-634E-A9AF-63BFE5364354}"/>
              </a:ext>
            </a:extLst>
          </p:cNvPr>
          <p:cNvSpPr>
            <a:spLocks noChangeAspect="1"/>
          </p:cNvSpPr>
          <p:nvPr/>
        </p:nvSpPr>
        <p:spPr>
          <a:xfrm>
            <a:off x="1789468" y="2909674"/>
            <a:ext cx="446539" cy="206249"/>
          </a:xfrm>
          <a:prstGeom prst="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7403599-BE41-B640-98B6-DF36D7BE6340}"/>
              </a:ext>
            </a:extLst>
          </p:cNvPr>
          <p:cNvSpPr>
            <a:spLocks noChangeAspect="1"/>
          </p:cNvSpPr>
          <p:nvPr/>
        </p:nvSpPr>
        <p:spPr>
          <a:xfrm>
            <a:off x="1788359" y="1621606"/>
            <a:ext cx="446539" cy="206249"/>
          </a:xfrm>
          <a:prstGeom prst="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ADAEF0-5912-4748-AC25-C3A7D08BAE54}"/>
              </a:ext>
            </a:extLst>
          </p:cNvPr>
          <p:cNvGrpSpPr>
            <a:grpSpLocks noChangeAspect="1"/>
          </p:cNvGrpSpPr>
          <p:nvPr/>
        </p:nvGrpSpPr>
        <p:grpSpPr>
          <a:xfrm>
            <a:off x="1248746" y="874987"/>
            <a:ext cx="5688411" cy="253905"/>
            <a:chOff x="1400199" y="297522"/>
            <a:chExt cx="6366380" cy="28410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3A5EC2B-68C7-FB48-9658-16736D0A54C0}"/>
                </a:ext>
              </a:extLst>
            </p:cNvPr>
            <p:cNvSpPr/>
            <p:nvPr/>
          </p:nvSpPr>
          <p:spPr>
            <a:xfrm>
              <a:off x="1400199" y="297522"/>
              <a:ext cx="6366380" cy="284105"/>
            </a:xfrm>
            <a:prstGeom prst="roundRect">
              <a:avLst>
                <a:gd name="adj" fmla="val 50000"/>
              </a:avLst>
            </a:prstGeom>
            <a:solidFill>
              <a:srgbClr val="003C6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tIns="68580" bIns="68580" rtlCol="0" anchor="t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kern="0" dirty="0">
                <a:solidFill>
                  <a:prstClr val="white"/>
                </a:solidFill>
                <a:latin typeface="Verdana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F54BCD-2061-AA49-93F9-D48BB4177943}"/>
                </a:ext>
              </a:extLst>
            </p:cNvPr>
            <p:cNvSpPr/>
            <p:nvPr/>
          </p:nvSpPr>
          <p:spPr>
            <a:xfrm>
              <a:off x="2196988" y="344647"/>
              <a:ext cx="841644" cy="22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 eaLnBrk="0" fontAlgn="base" hangingPunct="0">
                <a:lnSpc>
                  <a:spcPct val="9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600" b="1" kern="0" dirty="0">
                  <a:solidFill>
                    <a:prstClr val="white"/>
                  </a:solidFill>
                  <a:latin typeface="Century Gothic"/>
                </a:rPr>
                <a:t>REAL TIME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318600-9D4C-344B-AB34-E446D83F62C0}"/>
                </a:ext>
              </a:extLst>
            </p:cNvPr>
            <p:cNvGrpSpPr/>
            <p:nvPr/>
          </p:nvGrpSpPr>
          <p:grpSpPr>
            <a:xfrm>
              <a:off x="2940494" y="354248"/>
              <a:ext cx="170652" cy="170652"/>
              <a:chOff x="4734842" y="-148212"/>
              <a:chExt cx="288958" cy="288958"/>
            </a:xfrm>
          </p:grpSpPr>
          <p:sp>
            <p:nvSpPr>
              <p:cNvPr id="13" name="Freeform 4485">
                <a:extLst>
                  <a:ext uri="{FF2B5EF4-FFF2-40B4-BE49-F238E27FC236}">
                    <a16:creationId xmlns:a16="http://schemas.microsoft.com/office/drawing/2014/main" id="{EB5033B0-EBDE-C640-991B-D6E61574A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517" y="-40204"/>
                <a:ext cx="107524" cy="96886"/>
              </a:xfrm>
              <a:custGeom>
                <a:avLst/>
                <a:gdLst>
                  <a:gd name="T0" fmla="*/ 94 w 233"/>
                  <a:gd name="T1" fmla="*/ 128 h 229"/>
                  <a:gd name="T2" fmla="*/ 219 w 233"/>
                  <a:gd name="T3" fmla="*/ 44 h 229"/>
                  <a:gd name="T4" fmla="*/ 226 w 233"/>
                  <a:gd name="T5" fmla="*/ 13 h 229"/>
                  <a:gd name="T6" fmla="*/ 195 w 233"/>
                  <a:gd name="T7" fmla="*/ 7 h 229"/>
                  <a:gd name="T8" fmla="*/ 78 w 233"/>
                  <a:gd name="T9" fmla="*/ 85 h 229"/>
                  <a:gd name="T10" fmla="*/ 40 w 233"/>
                  <a:gd name="T11" fmla="*/ 47 h 229"/>
                  <a:gd name="T12" fmla="*/ 9 w 233"/>
                  <a:gd name="T13" fmla="*/ 47 h 229"/>
                  <a:gd name="T14" fmla="*/ 9 w 233"/>
                  <a:gd name="T15" fmla="*/ 79 h 229"/>
                  <a:gd name="T16" fmla="*/ 59 w 233"/>
                  <a:gd name="T17" fmla="*/ 129 h 229"/>
                  <a:gd name="T18" fmla="*/ 67 w 233"/>
                  <a:gd name="T19" fmla="*/ 134 h 229"/>
                  <a:gd name="T20" fmla="*/ 83 w 233"/>
                  <a:gd name="T21" fmla="*/ 134 h 229"/>
                  <a:gd name="T22" fmla="*/ 138 w 233"/>
                  <a:gd name="T23" fmla="*/ 227 h 229"/>
                  <a:gd name="T24" fmla="*/ 142 w 233"/>
                  <a:gd name="T25" fmla="*/ 229 h 229"/>
                  <a:gd name="T26" fmla="*/ 144 w 233"/>
                  <a:gd name="T27" fmla="*/ 229 h 229"/>
                  <a:gd name="T28" fmla="*/ 146 w 233"/>
                  <a:gd name="T29" fmla="*/ 223 h 229"/>
                  <a:gd name="T30" fmla="*/ 94 w 233"/>
                  <a:gd name="T31" fmla="*/ 128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3" h="229">
                    <a:moveTo>
                      <a:pt x="94" y="128"/>
                    </a:moveTo>
                    <a:cubicBezTo>
                      <a:pt x="219" y="44"/>
                      <a:pt x="219" y="44"/>
                      <a:pt x="219" y="44"/>
                    </a:cubicBezTo>
                    <a:cubicBezTo>
                      <a:pt x="230" y="37"/>
                      <a:pt x="233" y="23"/>
                      <a:pt x="226" y="13"/>
                    </a:cubicBezTo>
                    <a:cubicBezTo>
                      <a:pt x="219" y="3"/>
                      <a:pt x="205" y="0"/>
                      <a:pt x="195" y="7"/>
                    </a:cubicBezTo>
                    <a:cubicBezTo>
                      <a:pt x="78" y="85"/>
                      <a:pt x="78" y="85"/>
                      <a:pt x="78" y="85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31" y="38"/>
                      <a:pt x="17" y="38"/>
                      <a:pt x="9" y="47"/>
                    </a:cubicBezTo>
                    <a:cubicBezTo>
                      <a:pt x="0" y="56"/>
                      <a:pt x="0" y="70"/>
                      <a:pt x="9" y="79"/>
                    </a:cubicBezTo>
                    <a:cubicBezTo>
                      <a:pt x="59" y="129"/>
                      <a:pt x="59" y="129"/>
                      <a:pt x="59" y="129"/>
                    </a:cubicBezTo>
                    <a:cubicBezTo>
                      <a:pt x="61" y="131"/>
                      <a:pt x="64" y="133"/>
                      <a:pt x="67" y="134"/>
                    </a:cubicBezTo>
                    <a:cubicBezTo>
                      <a:pt x="72" y="136"/>
                      <a:pt x="78" y="136"/>
                      <a:pt x="83" y="134"/>
                    </a:cubicBezTo>
                    <a:cubicBezTo>
                      <a:pt x="138" y="227"/>
                      <a:pt x="138" y="227"/>
                      <a:pt x="138" y="227"/>
                    </a:cubicBezTo>
                    <a:cubicBezTo>
                      <a:pt x="139" y="228"/>
                      <a:pt x="141" y="229"/>
                      <a:pt x="142" y="229"/>
                    </a:cubicBezTo>
                    <a:cubicBezTo>
                      <a:pt x="143" y="229"/>
                      <a:pt x="144" y="229"/>
                      <a:pt x="144" y="229"/>
                    </a:cubicBezTo>
                    <a:cubicBezTo>
                      <a:pt x="147" y="227"/>
                      <a:pt x="147" y="225"/>
                      <a:pt x="146" y="223"/>
                    </a:cubicBezTo>
                    <a:lnTo>
                      <a:pt x="94" y="12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kern="0" dirty="0">
                  <a:solidFill>
                    <a:srgbClr val="3C3C3B"/>
                  </a:solidFill>
                  <a:latin typeface="Verdana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B9E79CD-A2CC-4F4E-9B1B-B5D6C07213C2}"/>
                  </a:ext>
                </a:extLst>
              </p:cNvPr>
              <p:cNvGrpSpPr/>
              <p:nvPr/>
            </p:nvGrpSpPr>
            <p:grpSpPr>
              <a:xfrm>
                <a:off x="4761603" y="-111804"/>
                <a:ext cx="235436" cy="216142"/>
                <a:chOff x="4516492" y="-112221"/>
                <a:chExt cx="249080" cy="228669"/>
              </a:xfrm>
            </p:grpSpPr>
            <p:sp>
              <p:nvSpPr>
                <p:cNvPr id="16" name="Freeform 4486">
                  <a:extLst>
                    <a:ext uri="{FF2B5EF4-FFF2-40B4-BE49-F238E27FC236}">
                      <a16:creationId xmlns:a16="http://schemas.microsoft.com/office/drawing/2014/main" id="{56276F8E-E1B8-C247-910F-066AB65E5A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7093" y="-112221"/>
                  <a:ext cx="7062" cy="20653"/>
                </a:xfrm>
                <a:custGeom>
                  <a:avLst/>
                  <a:gdLst>
                    <a:gd name="T0" fmla="*/ 6 w 11"/>
                    <a:gd name="T1" fmla="*/ 35 h 35"/>
                    <a:gd name="T2" fmla="*/ 11 w 11"/>
                    <a:gd name="T3" fmla="*/ 30 h 35"/>
                    <a:gd name="T4" fmla="*/ 11 w 11"/>
                    <a:gd name="T5" fmla="*/ 6 h 35"/>
                    <a:gd name="T6" fmla="*/ 6 w 11"/>
                    <a:gd name="T7" fmla="*/ 0 h 35"/>
                    <a:gd name="T8" fmla="*/ 0 w 11"/>
                    <a:gd name="T9" fmla="*/ 6 h 35"/>
                    <a:gd name="T10" fmla="*/ 0 w 11"/>
                    <a:gd name="T11" fmla="*/ 30 h 35"/>
                    <a:gd name="T12" fmla="*/ 6 w 11"/>
                    <a:gd name="T13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5">
                      <a:moveTo>
                        <a:pt x="6" y="35"/>
                      </a:moveTo>
                      <a:cubicBezTo>
                        <a:pt x="9" y="35"/>
                        <a:pt x="11" y="33"/>
                        <a:pt x="11" y="30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9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3"/>
                        <a:pt x="3" y="35"/>
                        <a:pt x="6" y="3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17" name="Freeform 4487">
                  <a:extLst>
                    <a:ext uri="{FF2B5EF4-FFF2-40B4-BE49-F238E27FC236}">
                      <a16:creationId xmlns:a16="http://schemas.microsoft.com/office/drawing/2014/main" id="{8AA49EFC-9212-F349-BB89-2ECB7A8627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5585" y="-108738"/>
                  <a:ext cx="11680" cy="20653"/>
                </a:xfrm>
                <a:custGeom>
                  <a:avLst/>
                  <a:gdLst>
                    <a:gd name="T0" fmla="*/ 7 w 18"/>
                    <a:gd name="T1" fmla="*/ 31 h 35"/>
                    <a:gd name="T2" fmla="*/ 12 w 18"/>
                    <a:gd name="T3" fmla="*/ 35 h 35"/>
                    <a:gd name="T4" fmla="*/ 13 w 18"/>
                    <a:gd name="T5" fmla="*/ 34 h 35"/>
                    <a:gd name="T6" fmla="*/ 17 w 18"/>
                    <a:gd name="T7" fmla="*/ 28 h 35"/>
                    <a:gd name="T8" fmla="*/ 11 w 18"/>
                    <a:gd name="T9" fmla="*/ 5 h 35"/>
                    <a:gd name="T10" fmla="*/ 4 w 18"/>
                    <a:gd name="T11" fmla="*/ 1 h 35"/>
                    <a:gd name="T12" fmla="*/ 1 w 18"/>
                    <a:gd name="T13" fmla="*/ 8 h 35"/>
                    <a:gd name="T14" fmla="*/ 7 w 18"/>
                    <a:gd name="T15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35">
                      <a:moveTo>
                        <a:pt x="7" y="31"/>
                      </a:moveTo>
                      <a:cubicBezTo>
                        <a:pt x="7" y="33"/>
                        <a:pt x="10" y="35"/>
                        <a:pt x="12" y="35"/>
                      </a:cubicBezTo>
                      <a:cubicBezTo>
                        <a:pt x="12" y="35"/>
                        <a:pt x="13" y="35"/>
                        <a:pt x="13" y="34"/>
                      </a:cubicBezTo>
                      <a:cubicBezTo>
                        <a:pt x="16" y="34"/>
                        <a:pt x="18" y="31"/>
                        <a:pt x="17" y="28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0" y="2"/>
                        <a:pt x="7" y="0"/>
                        <a:pt x="4" y="1"/>
                      </a:cubicBezTo>
                      <a:cubicBezTo>
                        <a:pt x="1" y="2"/>
                        <a:pt x="0" y="5"/>
                        <a:pt x="1" y="8"/>
                      </a:cubicBezTo>
                      <a:lnTo>
                        <a:pt x="7" y="31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18" name="Freeform 4488">
                  <a:extLst>
                    <a:ext uri="{FF2B5EF4-FFF2-40B4-BE49-F238E27FC236}">
                      <a16:creationId xmlns:a16="http://schemas.microsoft.com/office/drawing/2014/main" id="{21B05AC9-5E40-DC45-B7E1-5D680465F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6249" y="-97541"/>
                  <a:ext cx="15211" cy="18911"/>
                </a:xfrm>
                <a:custGeom>
                  <a:avLst/>
                  <a:gdLst>
                    <a:gd name="T0" fmla="*/ 13 w 24"/>
                    <a:gd name="T1" fmla="*/ 30 h 32"/>
                    <a:gd name="T2" fmla="*/ 18 w 24"/>
                    <a:gd name="T3" fmla="*/ 32 h 32"/>
                    <a:gd name="T4" fmla="*/ 21 w 24"/>
                    <a:gd name="T5" fmla="*/ 32 h 32"/>
                    <a:gd name="T6" fmla="*/ 23 w 24"/>
                    <a:gd name="T7" fmla="*/ 24 h 32"/>
                    <a:gd name="T8" fmla="*/ 11 w 24"/>
                    <a:gd name="T9" fmla="*/ 4 h 32"/>
                    <a:gd name="T10" fmla="*/ 3 w 24"/>
                    <a:gd name="T11" fmla="*/ 2 h 32"/>
                    <a:gd name="T12" fmla="*/ 2 w 24"/>
                    <a:gd name="T13" fmla="*/ 9 h 32"/>
                    <a:gd name="T14" fmla="*/ 13 w 24"/>
                    <a:gd name="T15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32">
                      <a:moveTo>
                        <a:pt x="13" y="30"/>
                      </a:moveTo>
                      <a:cubicBezTo>
                        <a:pt x="14" y="31"/>
                        <a:pt x="16" y="32"/>
                        <a:pt x="18" y="32"/>
                      </a:cubicBezTo>
                      <a:cubicBezTo>
                        <a:pt x="19" y="32"/>
                        <a:pt x="20" y="32"/>
                        <a:pt x="21" y="32"/>
                      </a:cubicBezTo>
                      <a:cubicBezTo>
                        <a:pt x="23" y="30"/>
                        <a:pt x="24" y="27"/>
                        <a:pt x="23" y="24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9" y="1"/>
                        <a:pt x="6" y="0"/>
                        <a:pt x="3" y="2"/>
                      </a:cubicBezTo>
                      <a:cubicBezTo>
                        <a:pt x="1" y="3"/>
                        <a:pt x="0" y="6"/>
                        <a:pt x="2" y="9"/>
                      </a:cubicBezTo>
                      <a:lnTo>
                        <a:pt x="13" y="3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19" name="Freeform 4489">
                  <a:extLst>
                    <a:ext uri="{FF2B5EF4-FFF2-40B4-BE49-F238E27FC236}">
                      <a16:creationId xmlns:a16="http://schemas.microsoft.com/office/drawing/2014/main" id="{24568A0A-E172-9342-A5BF-A9A63D8C34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260" y="-79128"/>
                  <a:ext cx="18470" cy="16422"/>
                </a:xfrm>
                <a:custGeom>
                  <a:avLst/>
                  <a:gdLst>
                    <a:gd name="T0" fmla="*/ 19 w 29"/>
                    <a:gd name="T1" fmla="*/ 26 h 28"/>
                    <a:gd name="T2" fmla="*/ 23 w 29"/>
                    <a:gd name="T3" fmla="*/ 28 h 28"/>
                    <a:gd name="T4" fmla="*/ 27 w 29"/>
                    <a:gd name="T5" fmla="*/ 26 h 28"/>
                    <a:gd name="T6" fmla="*/ 27 w 29"/>
                    <a:gd name="T7" fmla="*/ 18 h 28"/>
                    <a:gd name="T8" fmla="*/ 10 w 29"/>
                    <a:gd name="T9" fmla="*/ 2 h 28"/>
                    <a:gd name="T10" fmla="*/ 2 w 29"/>
                    <a:gd name="T11" fmla="*/ 2 h 28"/>
                    <a:gd name="T12" fmla="*/ 2 w 29"/>
                    <a:gd name="T13" fmla="*/ 9 h 28"/>
                    <a:gd name="T14" fmla="*/ 19 w 29"/>
                    <a:gd name="T15" fmla="*/ 2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28">
                      <a:moveTo>
                        <a:pt x="19" y="26"/>
                      </a:moveTo>
                      <a:cubicBezTo>
                        <a:pt x="20" y="27"/>
                        <a:pt x="22" y="28"/>
                        <a:pt x="23" y="28"/>
                      </a:cubicBezTo>
                      <a:cubicBezTo>
                        <a:pt x="24" y="28"/>
                        <a:pt x="26" y="27"/>
                        <a:pt x="27" y="26"/>
                      </a:cubicBezTo>
                      <a:cubicBezTo>
                        <a:pt x="29" y="24"/>
                        <a:pt x="29" y="21"/>
                        <a:pt x="27" y="18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8" y="0"/>
                        <a:pt x="4" y="0"/>
                        <a:pt x="2" y="2"/>
                      </a:cubicBezTo>
                      <a:cubicBezTo>
                        <a:pt x="0" y="4"/>
                        <a:pt x="0" y="7"/>
                        <a:pt x="2" y="9"/>
                      </a:cubicBezTo>
                      <a:lnTo>
                        <a:pt x="19" y="26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0" name="Freeform 4490">
                  <a:extLst>
                    <a:ext uri="{FF2B5EF4-FFF2-40B4-BE49-F238E27FC236}">
                      <a16:creationId xmlns:a16="http://schemas.microsoft.com/office/drawing/2014/main" id="{6A2F9AD7-731D-FA4C-A31A-6CA40E9FB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1974" y="-56236"/>
                  <a:ext cx="21187" cy="13437"/>
                </a:xfrm>
                <a:custGeom>
                  <a:avLst/>
                  <a:gdLst>
                    <a:gd name="T0" fmla="*/ 3 w 33"/>
                    <a:gd name="T1" fmla="*/ 10 h 23"/>
                    <a:gd name="T2" fmla="*/ 24 w 33"/>
                    <a:gd name="T3" fmla="*/ 22 h 23"/>
                    <a:gd name="T4" fmla="*/ 27 w 33"/>
                    <a:gd name="T5" fmla="*/ 23 h 23"/>
                    <a:gd name="T6" fmla="*/ 31 w 33"/>
                    <a:gd name="T7" fmla="*/ 20 h 23"/>
                    <a:gd name="T8" fmla="*/ 29 w 33"/>
                    <a:gd name="T9" fmla="*/ 13 h 23"/>
                    <a:gd name="T10" fmla="*/ 9 w 33"/>
                    <a:gd name="T11" fmla="*/ 1 h 23"/>
                    <a:gd name="T12" fmla="*/ 1 w 33"/>
                    <a:gd name="T13" fmla="*/ 3 h 23"/>
                    <a:gd name="T14" fmla="*/ 3 w 3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23">
                      <a:moveTo>
                        <a:pt x="3" y="10"/>
                      </a:moveTo>
                      <a:cubicBezTo>
                        <a:pt x="24" y="22"/>
                        <a:pt x="24" y="22"/>
                        <a:pt x="24" y="22"/>
                      </a:cubicBezTo>
                      <a:cubicBezTo>
                        <a:pt x="25" y="23"/>
                        <a:pt x="26" y="23"/>
                        <a:pt x="27" y="23"/>
                      </a:cubicBezTo>
                      <a:cubicBezTo>
                        <a:pt x="29" y="23"/>
                        <a:pt x="30" y="22"/>
                        <a:pt x="31" y="20"/>
                      </a:cubicBezTo>
                      <a:cubicBezTo>
                        <a:pt x="33" y="18"/>
                        <a:pt x="32" y="14"/>
                        <a:pt x="29" y="13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6" y="0"/>
                        <a:pt x="3" y="0"/>
                        <a:pt x="1" y="3"/>
                      </a:cubicBezTo>
                      <a:cubicBezTo>
                        <a:pt x="0" y="5"/>
                        <a:pt x="1" y="9"/>
                        <a:pt x="3" y="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1" name="Freeform 4491">
                  <a:extLst>
                    <a:ext uri="{FF2B5EF4-FFF2-40B4-BE49-F238E27FC236}">
                      <a16:creationId xmlns:a16="http://schemas.microsoft.com/office/drawing/2014/main" id="{2B961B2D-6F51-FD43-A61C-0F563D072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9751" y="-29860"/>
                  <a:ext cx="22545" cy="10700"/>
                </a:xfrm>
                <a:custGeom>
                  <a:avLst/>
                  <a:gdLst>
                    <a:gd name="T0" fmla="*/ 5 w 35"/>
                    <a:gd name="T1" fmla="*/ 11 h 18"/>
                    <a:gd name="T2" fmla="*/ 28 w 35"/>
                    <a:gd name="T3" fmla="*/ 18 h 18"/>
                    <a:gd name="T4" fmla="*/ 29 w 35"/>
                    <a:gd name="T5" fmla="*/ 18 h 18"/>
                    <a:gd name="T6" fmla="*/ 34 w 35"/>
                    <a:gd name="T7" fmla="*/ 14 h 18"/>
                    <a:gd name="T8" fmla="*/ 31 w 35"/>
                    <a:gd name="T9" fmla="*/ 7 h 18"/>
                    <a:gd name="T10" fmla="*/ 8 w 35"/>
                    <a:gd name="T11" fmla="*/ 1 h 18"/>
                    <a:gd name="T12" fmla="*/ 1 w 35"/>
                    <a:gd name="T13" fmla="*/ 5 h 18"/>
                    <a:gd name="T14" fmla="*/ 5 w 35"/>
                    <a:gd name="T15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18">
                      <a:moveTo>
                        <a:pt x="5" y="11"/>
                      </a:moveTo>
                      <a:cubicBezTo>
                        <a:pt x="28" y="18"/>
                        <a:pt x="28" y="18"/>
                        <a:pt x="28" y="18"/>
                      </a:cubicBezTo>
                      <a:cubicBezTo>
                        <a:pt x="28" y="18"/>
                        <a:pt x="29" y="18"/>
                        <a:pt x="29" y="18"/>
                      </a:cubicBezTo>
                      <a:cubicBezTo>
                        <a:pt x="32" y="18"/>
                        <a:pt x="34" y="16"/>
                        <a:pt x="34" y="14"/>
                      </a:cubicBezTo>
                      <a:cubicBezTo>
                        <a:pt x="35" y="11"/>
                        <a:pt x="34" y="8"/>
                        <a:pt x="31" y="7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5" y="0"/>
                        <a:pt x="2" y="2"/>
                        <a:pt x="1" y="5"/>
                      </a:cubicBezTo>
                      <a:cubicBezTo>
                        <a:pt x="0" y="8"/>
                        <a:pt x="2" y="11"/>
                        <a:pt x="5" y="11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2" name="Freeform 4492">
                  <a:extLst>
                    <a:ext uri="{FF2B5EF4-FFF2-40B4-BE49-F238E27FC236}">
                      <a16:creationId xmlns:a16="http://schemas.microsoft.com/office/drawing/2014/main" id="{3D8468F6-2D2D-B241-810F-51E260496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6492" y="-499"/>
                  <a:ext cx="21730" cy="5972"/>
                </a:xfrm>
                <a:custGeom>
                  <a:avLst/>
                  <a:gdLst>
                    <a:gd name="T0" fmla="*/ 34 w 34"/>
                    <a:gd name="T1" fmla="*/ 5 h 10"/>
                    <a:gd name="T2" fmla="*/ 29 w 34"/>
                    <a:gd name="T3" fmla="*/ 0 h 10"/>
                    <a:gd name="T4" fmla="*/ 5 w 34"/>
                    <a:gd name="T5" fmla="*/ 0 h 10"/>
                    <a:gd name="T6" fmla="*/ 0 w 34"/>
                    <a:gd name="T7" fmla="*/ 5 h 10"/>
                    <a:gd name="T8" fmla="*/ 5 w 34"/>
                    <a:gd name="T9" fmla="*/ 10 h 10"/>
                    <a:gd name="T10" fmla="*/ 29 w 34"/>
                    <a:gd name="T11" fmla="*/ 10 h 10"/>
                    <a:gd name="T12" fmla="*/ 34 w 34"/>
                    <a:gd name="T13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10">
                      <a:moveTo>
                        <a:pt x="34" y="5"/>
                      </a:moveTo>
                      <a:cubicBezTo>
                        <a:pt x="34" y="2"/>
                        <a:pt x="32" y="0"/>
                        <a:pt x="2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32" y="10"/>
                        <a:pt x="34" y="8"/>
                        <a:pt x="34" y="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3" name="Freeform 4493">
                  <a:extLst>
                    <a:ext uri="{FF2B5EF4-FFF2-40B4-BE49-F238E27FC236}">
                      <a16:creationId xmlns:a16="http://schemas.microsoft.com/office/drawing/2014/main" id="{F965B723-353D-7A49-ADCB-119D1D68D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0295" y="24134"/>
                  <a:ext cx="22002" cy="9953"/>
                </a:xfrm>
                <a:custGeom>
                  <a:avLst/>
                  <a:gdLst>
                    <a:gd name="T0" fmla="*/ 34 w 34"/>
                    <a:gd name="T1" fmla="*/ 5 h 17"/>
                    <a:gd name="T2" fmla="*/ 27 w 34"/>
                    <a:gd name="T3" fmla="*/ 1 h 17"/>
                    <a:gd name="T4" fmla="*/ 4 w 34"/>
                    <a:gd name="T5" fmla="*/ 7 h 17"/>
                    <a:gd name="T6" fmla="*/ 0 w 34"/>
                    <a:gd name="T7" fmla="*/ 13 h 17"/>
                    <a:gd name="T8" fmla="*/ 5 w 34"/>
                    <a:gd name="T9" fmla="*/ 17 h 17"/>
                    <a:gd name="T10" fmla="*/ 7 w 34"/>
                    <a:gd name="T11" fmla="*/ 17 h 17"/>
                    <a:gd name="T12" fmla="*/ 30 w 34"/>
                    <a:gd name="T13" fmla="*/ 11 h 17"/>
                    <a:gd name="T14" fmla="*/ 34 w 34"/>
                    <a:gd name="T15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4" h="17">
                      <a:moveTo>
                        <a:pt x="34" y="5"/>
                      </a:moveTo>
                      <a:cubicBezTo>
                        <a:pt x="33" y="2"/>
                        <a:pt x="30" y="0"/>
                        <a:pt x="27" y="1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1" y="8"/>
                        <a:pt x="0" y="11"/>
                        <a:pt x="0" y="13"/>
                      </a:cubicBezTo>
                      <a:cubicBezTo>
                        <a:pt x="1" y="16"/>
                        <a:pt x="3" y="17"/>
                        <a:pt x="5" y="17"/>
                      </a:cubicBezTo>
                      <a:cubicBezTo>
                        <a:pt x="6" y="17"/>
                        <a:pt x="6" y="17"/>
                        <a:pt x="7" y="17"/>
                      </a:cubicBez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3" y="10"/>
                        <a:pt x="34" y="7"/>
                        <a:pt x="34" y="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4" name="Freeform 4494">
                  <a:extLst>
                    <a:ext uri="{FF2B5EF4-FFF2-40B4-BE49-F238E27FC236}">
                      <a16:creationId xmlns:a16="http://schemas.microsoft.com/office/drawing/2014/main" id="{540C9644-32F6-A34B-B8C3-8671DFB68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1974" y="47773"/>
                  <a:ext cx="21187" cy="13437"/>
                </a:xfrm>
                <a:custGeom>
                  <a:avLst/>
                  <a:gdLst>
                    <a:gd name="T0" fmla="*/ 32 w 33"/>
                    <a:gd name="T1" fmla="*/ 3 h 23"/>
                    <a:gd name="T2" fmla="*/ 24 w 33"/>
                    <a:gd name="T3" fmla="*/ 1 h 23"/>
                    <a:gd name="T4" fmla="*/ 4 w 33"/>
                    <a:gd name="T5" fmla="*/ 13 h 23"/>
                    <a:gd name="T6" fmla="*/ 2 w 33"/>
                    <a:gd name="T7" fmla="*/ 20 h 23"/>
                    <a:gd name="T8" fmla="*/ 6 w 33"/>
                    <a:gd name="T9" fmla="*/ 23 h 23"/>
                    <a:gd name="T10" fmla="*/ 9 w 33"/>
                    <a:gd name="T11" fmla="*/ 22 h 23"/>
                    <a:gd name="T12" fmla="*/ 30 w 33"/>
                    <a:gd name="T13" fmla="*/ 10 h 23"/>
                    <a:gd name="T14" fmla="*/ 32 w 33"/>
                    <a:gd name="T15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23">
                      <a:moveTo>
                        <a:pt x="32" y="3"/>
                      </a:moveTo>
                      <a:cubicBezTo>
                        <a:pt x="30" y="0"/>
                        <a:pt x="27" y="0"/>
                        <a:pt x="24" y="1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1" y="14"/>
                        <a:pt x="0" y="18"/>
                        <a:pt x="2" y="20"/>
                      </a:cubicBezTo>
                      <a:cubicBezTo>
                        <a:pt x="3" y="22"/>
                        <a:pt x="5" y="23"/>
                        <a:pt x="6" y="23"/>
                      </a:cubicBezTo>
                      <a:cubicBezTo>
                        <a:pt x="7" y="23"/>
                        <a:pt x="8" y="23"/>
                        <a:pt x="9" y="22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32" y="9"/>
                        <a:pt x="33" y="6"/>
                        <a:pt x="32" y="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5" name="Freeform 4495">
                  <a:extLst>
                    <a:ext uri="{FF2B5EF4-FFF2-40B4-BE49-F238E27FC236}">
                      <a16:creationId xmlns:a16="http://schemas.microsoft.com/office/drawing/2014/main" id="{EA5023DE-C5A5-9F41-8B2E-0E6D1514A2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803" y="67679"/>
                  <a:ext cx="17927" cy="16422"/>
                </a:xfrm>
                <a:custGeom>
                  <a:avLst/>
                  <a:gdLst>
                    <a:gd name="T0" fmla="*/ 19 w 28"/>
                    <a:gd name="T1" fmla="*/ 2 h 28"/>
                    <a:gd name="T2" fmla="*/ 2 w 28"/>
                    <a:gd name="T3" fmla="*/ 19 h 28"/>
                    <a:gd name="T4" fmla="*/ 2 w 28"/>
                    <a:gd name="T5" fmla="*/ 26 h 28"/>
                    <a:gd name="T6" fmla="*/ 6 w 28"/>
                    <a:gd name="T7" fmla="*/ 28 h 28"/>
                    <a:gd name="T8" fmla="*/ 9 w 28"/>
                    <a:gd name="T9" fmla="*/ 26 h 28"/>
                    <a:gd name="T10" fmla="*/ 26 w 28"/>
                    <a:gd name="T11" fmla="*/ 10 h 28"/>
                    <a:gd name="T12" fmla="*/ 26 w 28"/>
                    <a:gd name="T13" fmla="*/ 2 h 28"/>
                    <a:gd name="T14" fmla="*/ 19 w 28"/>
                    <a:gd name="T15" fmla="*/ 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28">
                      <a:moveTo>
                        <a:pt x="19" y="2"/>
                      </a:move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0" y="21"/>
                        <a:pt x="0" y="24"/>
                        <a:pt x="2" y="26"/>
                      </a:cubicBezTo>
                      <a:cubicBezTo>
                        <a:pt x="3" y="28"/>
                        <a:pt x="4" y="28"/>
                        <a:pt x="6" y="28"/>
                      </a:cubicBezTo>
                      <a:cubicBezTo>
                        <a:pt x="7" y="28"/>
                        <a:pt x="8" y="28"/>
                        <a:pt x="9" y="26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28" y="8"/>
                        <a:pt x="28" y="4"/>
                        <a:pt x="26" y="2"/>
                      </a:cubicBezTo>
                      <a:cubicBezTo>
                        <a:pt x="24" y="0"/>
                        <a:pt x="21" y="0"/>
                        <a:pt x="19" y="2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6" name="Freeform 4496">
                  <a:extLst>
                    <a:ext uri="{FF2B5EF4-FFF2-40B4-BE49-F238E27FC236}">
                      <a16:creationId xmlns:a16="http://schemas.microsoft.com/office/drawing/2014/main" id="{B52CE294-CF97-9C4B-8A19-0EC3E6CBB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6793" y="83106"/>
                  <a:ext cx="15483" cy="18662"/>
                </a:xfrm>
                <a:custGeom>
                  <a:avLst/>
                  <a:gdLst>
                    <a:gd name="T0" fmla="*/ 20 w 24"/>
                    <a:gd name="T1" fmla="*/ 1 h 32"/>
                    <a:gd name="T2" fmla="*/ 13 w 24"/>
                    <a:gd name="T3" fmla="*/ 3 h 32"/>
                    <a:gd name="T4" fmla="*/ 1 w 24"/>
                    <a:gd name="T5" fmla="*/ 24 h 32"/>
                    <a:gd name="T6" fmla="*/ 3 w 24"/>
                    <a:gd name="T7" fmla="*/ 31 h 32"/>
                    <a:gd name="T8" fmla="*/ 6 w 24"/>
                    <a:gd name="T9" fmla="*/ 32 h 32"/>
                    <a:gd name="T10" fmla="*/ 10 w 24"/>
                    <a:gd name="T11" fmla="*/ 29 h 32"/>
                    <a:gd name="T12" fmla="*/ 22 w 24"/>
                    <a:gd name="T13" fmla="*/ 9 h 32"/>
                    <a:gd name="T14" fmla="*/ 20 w 24"/>
                    <a:gd name="T15" fmla="*/ 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32">
                      <a:moveTo>
                        <a:pt x="20" y="1"/>
                      </a:moveTo>
                      <a:cubicBezTo>
                        <a:pt x="18" y="0"/>
                        <a:pt x="15" y="1"/>
                        <a:pt x="13" y="3"/>
                      </a:cubicBezTo>
                      <a:cubicBezTo>
                        <a:pt x="1" y="24"/>
                        <a:pt x="1" y="24"/>
                        <a:pt x="1" y="24"/>
                      </a:cubicBezTo>
                      <a:cubicBezTo>
                        <a:pt x="0" y="27"/>
                        <a:pt x="1" y="30"/>
                        <a:pt x="3" y="31"/>
                      </a:cubicBezTo>
                      <a:cubicBezTo>
                        <a:pt x="4" y="32"/>
                        <a:pt x="5" y="32"/>
                        <a:pt x="6" y="32"/>
                      </a:cubicBezTo>
                      <a:cubicBezTo>
                        <a:pt x="8" y="32"/>
                        <a:pt x="9" y="31"/>
                        <a:pt x="10" y="2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4" y="6"/>
                        <a:pt x="23" y="3"/>
                        <a:pt x="20" y="1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7" name="Freeform 4497">
                  <a:extLst>
                    <a:ext uri="{FF2B5EF4-FFF2-40B4-BE49-F238E27FC236}">
                      <a16:creationId xmlns:a16="http://schemas.microsoft.com/office/drawing/2014/main" id="{4A41C183-1438-784D-B339-19B55347EE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6400" y="93059"/>
                  <a:ext cx="11408" cy="19906"/>
                </a:xfrm>
                <a:custGeom>
                  <a:avLst/>
                  <a:gdLst>
                    <a:gd name="T0" fmla="*/ 13 w 18"/>
                    <a:gd name="T1" fmla="*/ 0 h 34"/>
                    <a:gd name="T2" fmla="*/ 6 w 18"/>
                    <a:gd name="T3" fmla="*/ 4 h 34"/>
                    <a:gd name="T4" fmla="*/ 0 w 18"/>
                    <a:gd name="T5" fmla="*/ 27 h 34"/>
                    <a:gd name="T6" fmla="*/ 4 w 18"/>
                    <a:gd name="T7" fmla="*/ 34 h 34"/>
                    <a:gd name="T8" fmla="*/ 5 w 18"/>
                    <a:gd name="T9" fmla="*/ 34 h 34"/>
                    <a:gd name="T10" fmla="*/ 11 w 18"/>
                    <a:gd name="T11" fmla="*/ 30 h 34"/>
                    <a:gd name="T12" fmla="*/ 17 w 18"/>
                    <a:gd name="T13" fmla="*/ 7 h 34"/>
                    <a:gd name="T14" fmla="*/ 13 w 18"/>
                    <a:gd name="T15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34">
                      <a:moveTo>
                        <a:pt x="13" y="0"/>
                      </a:moveTo>
                      <a:cubicBezTo>
                        <a:pt x="10" y="0"/>
                        <a:pt x="7" y="1"/>
                        <a:pt x="6" y="4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30"/>
                        <a:pt x="1" y="33"/>
                        <a:pt x="4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8" y="34"/>
                        <a:pt x="10" y="32"/>
                        <a:pt x="11" y="30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8" y="4"/>
                        <a:pt x="16" y="1"/>
                        <a:pt x="13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8" name="Freeform 4498">
                  <a:extLst>
                    <a:ext uri="{FF2B5EF4-FFF2-40B4-BE49-F238E27FC236}">
                      <a16:creationId xmlns:a16="http://schemas.microsoft.com/office/drawing/2014/main" id="{62EF7003-86EE-A246-912D-32E6A922ED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7908" y="96542"/>
                  <a:ext cx="7062" cy="19906"/>
                </a:xfrm>
                <a:custGeom>
                  <a:avLst/>
                  <a:gdLst>
                    <a:gd name="T0" fmla="*/ 5 w 11"/>
                    <a:gd name="T1" fmla="*/ 0 h 34"/>
                    <a:gd name="T2" fmla="*/ 0 w 11"/>
                    <a:gd name="T3" fmla="*/ 5 h 34"/>
                    <a:gd name="T4" fmla="*/ 0 w 11"/>
                    <a:gd name="T5" fmla="*/ 29 h 34"/>
                    <a:gd name="T6" fmla="*/ 5 w 11"/>
                    <a:gd name="T7" fmla="*/ 34 h 34"/>
                    <a:gd name="T8" fmla="*/ 11 w 11"/>
                    <a:gd name="T9" fmla="*/ 29 h 34"/>
                    <a:gd name="T10" fmla="*/ 11 w 11"/>
                    <a:gd name="T11" fmla="*/ 5 h 34"/>
                    <a:gd name="T12" fmla="*/ 5 w 11"/>
                    <a:gd name="T13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4">
                      <a:moveTo>
                        <a:pt x="5" y="0"/>
                      </a:move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32"/>
                        <a:pt x="2" y="34"/>
                        <a:pt x="5" y="34"/>
                      </a:cubicBezTo>
                      <a:cubicBezTo>
                        <a:pt x="8" y="34"/>
                        <a:pt x="11" y="32"/>
                        <a:pt x="11" y="29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29" name="Freeform 4499">
                  <a:extLst>
                    <a:ext uri="{FF2B5EF4-FFF2-40B4-BE49-F238E27FC236}">
                      <a16:creationId xmlns:a16="http://schemas.microsoft.com/office/drawing/2014/main" id="{C7882310-DF9A-4247-95E0-3DAB4F793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4799" y="92312"/>
                  <a:ext cx="11408" cy="20653"/>
                </a:xfrm>
                <a:custGeom>
                  <a:avLst/>
                  <a:gdLst>
                    <a:gd name="T0" fmla="*/ 11 w 18"/>
                    <a:gd name="T1" fmla="*/ 5 h 35"/>
                    <a:gd name="T2" fmla="*/ 5 w 18"/>
                    <a:gd name="T3" fmla="*/ 1 h 35"/>
                    <a:gd name="T4" fmla="*/ 1 w 18"/>
                    <a:gd name="T5" fmla="*/ 8 h 35"/>
                    <a:gd name="T6" fmla="*/ 7 w 18"/>
                    <a:gd name="T7" fmla="*/ 31 h 35"/>
                    <a:gd name="T8" fmla="*/ 12 w 18"/>
                    <a:gd name="T9" fmla="*/ 35 h 35"/>
                    <a:gd name="T10" fmla="*/ 14 w 18"/>
                    <a:gd name="T11" fmla="*/ 34 h 35"/>
                    <a:gd name="T12" fmla="*/ 17 w 18"/>
                    <a:gd name="T13" fmla="*/ 28 h 35"/>
                    <a:gd name="T14" fmla="*/ 11 w 18"/>
                    <a:gd name="T15" fmla="*/ 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35">
                      <a:moveTo>
                        <a:pt x="11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2" y="2"/>
                        <a:pt x="0" y="5"/>
                        <a:pt x="1" y="8"/>
                      </a:cubicBezTo>
                      <a:cubicBezTo>
                        <a:pt x="7" y="31"/>
                        <a:pt x="7" y="31"/>
                        <a:pt x="7" y="31"/>
                      </a:cubicBezTo>
                      <a:cubicBezTo>
                        <a:pt x="8" y="33"/>
                        <a:pt x="10" y="35"/>
                        <a:pt x="12" y="35"/>
                      </a:cubicBezTo>
                      <a:cubicBezTo>
                        <a:pt x="13" y="35"/>
                        <a:pt x="13" y="35"/>
                        <a:pt x="14" y="34"/>
                      </a:cubicBezTo>
                      <a:cubicBezTo>
                        <a:pt x="17" y="34"/>
                        <a:pt x="18" y="31"/>
                        <a:pt x="17" y="28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0" name="Freeform 4500">
                  <a:extLst>
                    <a:ext uri="{FF2B5EF4-FFF2-40B4-BE49-F238E27FC236}">
                      <a16:creationId xmlns:a16="http://schemas.microsoft.com/office/drawing/2014/main" id="{7E012256-C772-DE46-9122-4DD5B1A4F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0332" y="83106"/>
                  <a:ext cx="15483" cy="18662"/>
                </a:xfrm>
                <a:custGeom>
                  <a:avLst/>
                  <a:gdLst>
                    <a:gd name="T0" fmla="*/ 11 w 24"/>
                    <a:gd name="T1" fmla="*/ 3 h 32"/>
                    <a:gd name="T2" fmla="*/ 3 w 24"/>
                    <a:gd name="T3" fmla="*/ 1 h 32"/>
                    <a:gd name="T4" fmla="*/ 1 w 24"/>
                    <a:gd name="T5" fmla="*/ 8 h 32"/>
                    <a:gd name="T6" fmla="*/ 13 w 24"/>
                    <a:gd name="T7" fmla="*/ 29 h 32"/>
                    <a:gd name="T8" fmla="*/ 18 w 24"/>
                    <a:gd name="T9" fmla="*/ 32 h 32"/>
                    <a:gd name="T10" fmla="*/ 21 w 24"/>
                    <a:gd name="T11" fmla="*/ 31 h 32"/>
                    <a:gd name="T12" fmla="*/ 22 w 24"/>
                    <a:gd name="T13" fmla="*/ 24 h 32"/>
                    <a:gd name="T14" fmla="*/ 11 w 24"/>
                    <a:gd name="T15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32">
                      <a:moveTo>
                        <a:pt x="11" y="3"/>
                      </a:moveTo>
                      <a:cubicBezTo>
                        <a:pt x="9" y="0"/>
                        <a:pt x="6" y="0"/>
                        <a:pt x="3" y="1"/>
                      </a:cubicBezTo>
                      <a:cubicBezTo>
                        <a:pt x="1" y="3"/>
                        <a:pt x="0" y="6"/>
                        <a:pt x="1" y="8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4" y="31"/>
                        <a:pt x="16" y="32"/>
                        <a:pt x="18" y="32"/>
                      </a:cubicBezTo>
                      <a:cubicBezTo>
                        <a:pt x="19" y="32"/>
                        <a:pt x="20" y="31"/>
                        <a:pt x="21" y="31"/>
                      </a:cubicBezTo>
                      <a:cubicBezTo>
                        <a:pt x="23" y="29"/>
                        <a:pt x="24" y="26"/>
                        <a:pt x="22" y="24"/>
                      </a:cubicBezTo>
                      <a:lnTo>
                        <a:pt x="11" y="3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1" name="Freeform 4501">
                  <a:extLst>
                    <a:ext uri="{FF2B5EF4-FFF2-40B4-BE49-F238E27FC236}">
                      <a16:creationId xmlns:a16="http://schemas.microsoft.com/office/drawing/2014/main" id="{3E85530E-4976-2A4B-BFF0-2B54363F99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2333" y="67181"/>
                  <a:ext cx="18470" cy="16920"/>
                </a:xfrm>
                <a:custGeom>
                  <a:avLst/>
                  <a:gdLst>
                    <a:gd name="T0" fmla="*/ 10 w 29"/>
                    <a:gd name="T1" fmla="*/ 3 h 29"/>
                    <a:gd name="T2" fmla="*/ 2 w 29"/>
                    <a:gd name="T3" fmla="*/ 3 h 29"/>
                    <a:gd name="T4" fmla="*/ 2 w 29"/>
                    <a:gd name="T5" fmla="*/ 10 h 29"/>
                    <a:gd name="T6" fmla="*/ 19 w 29"/>
                    <a:gd name="T7" fmla="*/ 27 h 29"/>
                    <a:gd name="T8" fmla="*/ 23 w 29"/>
                    <a:gd name="T9" fmla="*/ 29 h 29"/>
                    <a:gd name="T10" fmla="*/ 27 w 29"/>
                    <a:gd name="T11" fmla="*/ 27 h 29"/>
                    <a:gd name="T12" fmla="*/ 27 w 29"/>
                    <a:gd name="T13" fmla="*/ 19 h 29"/>
                    <a:gd name="T14" fmla="*/ 10 w 29"/>
                    <a:gd name="T15" fmla="*/ 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29">
                      <a:moveTo>
                        <a:pt x="10" y="3"/>
                      </a:moveTo>
                      <a:cubicBezTo>
                        <a:pt x="8" y="0"/>
                        <a:pt x="4" y="0"/>
                        <a:pt x="2" y="3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20" y="28"/>
                        <a:pt x="22" y="29"/>
                        <a:pt x="23" y="29"/>
                      </a:cubicBezTo>
                      <a:cubicBezTo>
                        <a:pt x="24" y="29"/>
                        <a:pt x="26" y="28"/>
                        <a:pt x="27" y="27"/>
                      </a:cubicBezTo>
                      <a:cubicBezTo>
                        <a:pt x="29" y="25"/>
                        <a:pt x="29" y="22"/>
                        <a:pt x="27" y="19"/>
                      </a:cubicBez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2" name="Freeform 4502">
                  <a:extLst>
                    <a:ext uri="{FF2B5EF4-FFF2-40B4-BE49-F238E27FC236}">
                      <a16:creationId xmlns:a16="http://schemas.microsoft.com/office/drawing/2014/main" id="{E49108D9-EAB7-F540-B3D8-7FFB5A8952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8902" y="47026"/>
                  <a:ext cx="21187" cy="13685"/>
                </a:xfrm>
                <a:custGeom>
                  <a:avLst/>
                  <a:gdLst>
                    <a:gd name="T0" fmla="*/ 30 w 33"/>
                    <a:gd name="T1" fmla="*/ 13 h 23"/>
                    <a:gd name="T2" fmla="*/ 9 w 33"/>
                    <a:gd name="T3" fmla="*/ 1 h 23"/>
                    <a:gd name="T4" fmla="*/ 2 w 33"/>
                    <a:gd name="T5" fmla="*/ 3 h 23"/>
                    <a:gd name="T6" fmla="*/ 4 w 33"/>
                    <a:gd name="T7" fmla="*/ 11 h 23"/>
                    <a:gd name="T8" fmla="*/ 24 w 33"/>
                    <a:gd name="T9" fmla="*/ 23 h 23"/>
                    <a:gd name="T10" fmla="*/ 27 w 33"/>
                    <a:gd name="T11" fmla="*/ 23 h 23"/>
                    <a:gd name="T12" fmla="*/ 32 w 33"/>
                    <a:gd name="T13" fmla="*/ 21 h 23"/>
                    <a:gd name="T14" fmla="*/ 30 w 33"/>
                    <a:gd name="T15" fmla="*/ 1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23">
                      <a:moveTo>
                        <a:pt x="30" y="13"/>
                      </a:move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6" y="0"/>
                        <a:pt x="3" y="1"/>
                        <a:pt x="2" y="3"/>
                      </a:cubicBezTo>
                      <a:cubicBezTo>
                        <a:pt x="0" y="6"/>
                        <a:pt x="1" y="9"/>
                        <a:pt x="4" y="11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5" y="23"/>
                        <a:pt x="26" y="23"/>
                        <a:pt x="27" y="23"/>
                      </a:cubicBezTo>
                      <a:cubicBezTo>
                        <a:pt x="29" y="23"/>
                        <a:pt x="31" y="22"/>
                        <a:pt x="32" y="21"/>
                      </a:cubicBezTo>
                      <a:cubicBezTo>
                        <a:pt x="33" y="18"/>
                        <a:pt x="32" y="15"/>
                        <a:pt x="30" y="1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3" name="Freeform 4503">
                  <a:extLst>
                    <a:ext uri="{FF2B5EF4-FFF2-40B4-BE49-F238E27FC236}">
                      <a16:creationId xmlns:a16="http://schemas.microsoft.com/office/drawing/2014/main" id="{D89ACCF0-285B-8442-BAFB-4E8ED74C3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9767" y="23637"/>
                  <a:ext cx="22545" cy="10451"/>
                </a:xfrm>
                <a:custGeom>
                  <a:avLst/>
                  <a:gdLst>
                    <a:gd name="T0" fmla="*/ 30 w 35"/>
                    <a:gd name="T1" fmla="*/ 7 h 18"/>
                    <a:gd name="T2" fmla="*/ 7 w 35"/>
                    <a:gd name="T3" fmla="*/ 1 h 18"/>
                    <a:gd name="T4" fmla="*/ 1 w 35"/>
                    <a:gd name="T5" fmla="*/ 5 h 18"/>
                    <a:gd name="T6" fmla="*/ 4 w 35"/>
                    <a:gd name="T7" fmla="*/ 11 h 18"/>
                    <a:gd name="T8" fmla="*/ 27 w 35"/>
                    <a:gd name="T9" fmla="*/ 17 h 18"/>
                    <a:gd name="T10" fmla="*/ 29 w 35"/>
                    <a:gd name="T11" fmla="*/ 18 h 18"/>
                    <a:gd name="T12" fmla="*/ 34 w 35"/>
                    <a:gd name="T13" fmla="*/ 14 h 18"/>
                    <a:gd name="T14" fmla="*/ 30 w 35"/>
                    <a:gd name="T15" fmla="*/ 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18">
                      <a:moveTo>
                        <a:pt x="30" y="7"/>
                      </a:move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4" y="0"/>
                        <a:pt x="1" y="2"/>
                        <a:pt x="1" y="5"/>
                      </a:cubicBezTo>
                      <a:cubicBezTo>
                        <a:pt x="0" y="8"/>
                        <a:pt x="1" y="11"/>
                        <a:pt x="4" y="11"/>
                      </a:cubicBezTo>
                      <a:cubicBezTo>
                        <a:pt x="27" y="17"/>
                        <a:pt x="27" y="17"/>
                        <a:pt x="27" y="17"/>
                      </a:cubicBezTo>
                      <a:cubicBezTo>
                        <a:pt x="28" y="18"/>
                        <a:pt x="28" y="18"/>
                        <a:pt x="29" y="18"/>
                      </a:cubicBezTo>
                      <a:cubicBezTo>
                        <a:pt x="31" y="18"/>
                        <a:pt x="33" y="16"/>
                        <a:pt x="34" y="14"/>
                      </a:cubicBezTo>
                      <a:cubicBezTo>
                        <a:pt x="35" y="11"/>
                        <a:pt x="33" y="8"/>
                        <a:pt x="30" y="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4" name="Freeform 4504">
                  <a:extLst>
                    <a:ext uri="{FF2B5EF4-FFF2-40B4-BE49-F238E27FC236}">
                      <a16:creationId xmlns:a16="http://schemas.microsoft.com/office/drawing/2014/main" id="{2F75E45B-80C1-3F45-9AB4-5F8BBBCF42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3570" y="-997"/>
                  <a:ext cx="22002" cy="6469"/>
                </a:xfrm>
                <a:custGeom>
                  <a:avLst/>
                  <a:gdLst>
                    <a:gd name="T0" fmla="*/ 0 w 34"/>
                    <a:gd name="T1" fmla="*/ 5 h 11"/>
                    <a:gd name="T2" fmla="*/ 5 w 34"/>
                    <a:gd name="T3" fmla="*/ 11 h 11"/>
                    <a:gd name="T4" fmla="*/ 29 w 34"/>
                    <a:gd name="T5" fmla="*/ 11 h 11"/>
                    <a:gd name="T6" fmla="*/ 34 w 34"/>
                    <a:gd name="T7" fmla="*/ 5 h 11"/>
                    <a:gd name="T8" fmla="*/ 29 w 34"/>
                    <a:gd name="T9" fmla="*/ 0 h 11"/>
                    <a:gd name="T10" fmla="*/ 5 w 34"/>
                    <a:gd name="T11" fmla="*/ 0 h 11"/>
                    <a:gd name="T12" fmla="*/ 0 w 34"/>
                    <a:gd name="T13" fmla="*/ 5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11">
                      <a:moveTo>
                        <a:pt x="0" y="5"/>
                      </a:moveTo>
                      <a:cubicBezTo>
                        <a:pt x="0" y="8"/>
                        <a:pt x="2" y="11"/>
                        <a:pt x="5" y="11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32" y="11"/>
                        <a:pt x="34" y="8"/>
                        <a:pt x="34" y="5"/>
                      </a:cubicBezTo>
                      <a:cubicBezTo>
                        <a:pt x="34" y="2"/>
                        <a:pt x="32" y="0"/>
                        <a:pt x="2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5" name="Freeform 4505">
                  <a:extLst>
                    <a:ext uri="{FF2B5EF4-FFF2-40B4-BE49-F238E27FC236}">
                      <a16:creationId xmlns:a16="http://schemas.microsoft.com/office/drawing/2014/main" id="{1A9AF9BF-6486-D842-B76C-5ABD1186F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9767" y="-29860"/>
                  <a:ext cx="21730" cy="9953"/>
                </a:xfrm>
                <a:custGeom>
                  <a:avLst/>
                  <a:gdLst>
                    <a:gd name="T0" fmla="*/ 0 w 34"/>
                    <a:gd name="T1" fmla="*/ 13 h 17"/>
                    <a:gd name="T2" fmla="*/ 5 w 34"/>
                    <a:gd name="T3" fmla="*/ 17 h 17"/>
                    <a:gd name="T4" fmla="*/ 7 w 34"/>
                    <a:gd name="T5" fmla="*/ 17 h 17"/>
                    <a:gd name="T6" fmla="*/ 30 w 34"/>
                    <a:gd name="T7" fmla="*/ 11 h 17"/>
                    <a:gd name="T8" fmla="*/ 34 w 34"/>
                    <a:gd name="T9" fmla="*/ 4 h 17"/>
                    <a:gd name="T10" fmla="*/ 27 w 34"/>
                    <a:gd name="T11" fmla="*/ 0 h 17"/>
                    <a:gd name="T12" fmla="*/ 4 w 34"/>
                    <a:gd name="T13" fmla="*/ 7 h 17"/>
                    <a:gd name="T14" fmla="*/ 0 w 34"/>
                    <a:gd name="T15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4" h="17">
                      <a:moveTo>
                        <a:pt x="0" y="13"/>
                      </a:moveTo>
                      <a:cubicBezTo>
                        <a:pt x="1" y="15"/>
                        <a:pt x="3" y="17"/>
                        <a:pt x="5" y="17"/>
                      </a:cubicBezTo>
                      <a:cubicBezTo>
                        <a:pt x="6" y="17"/>
                        <a:pt x="6" y="17"/>
                        <a:pt x="7" y="17"/>
                      </a:cubicBez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33" y="10"/>
                        <a:pt x="34" y="7"/>
                        <a:pt x="34" y="4"/>
                      </a:cubicBezTo>
                      <a:cubicBezTo>
                        <a:pt x="33" y="1"/>
                        <a:pt x="30" y="0"/>
                        <a:pt x="27" y="0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1" y="7"/>
                        <a:pt x="0" y="10"/>
                        <a:pt x="0" y="1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6" name="Freeform 4506">
                  <a:extLst>
                    <a:ext uri="{FF2B5EF4-FFF2-40B4-BE49-F238E27FC236}">
                      <a16:creationId xmlns:a16="http://schemas.microsoft.com/office/drawing/2014/main" id="{BE35B97D-A3EF-8344-ABB7-67FC47BDE3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8902" y="-56982"/>
                  <a:ext cx="21187" cy="13685"/>
                </a:xfrm>
                <a:custGeom>
                  <a:avLst/>
                  <a:gdLst>
                    <a:gd name="T0" fmla="*/ 1 w 33"/>
                    <a:gd name="T1" fmla="*/ 21 h 23"/>
                    <a:gd name="T2" fmla="*/ 6 w 33"/>
                    <a:gd name="T3" fmla="*/ 23 h 23"/>
                    <a:gd name="T4" fmla="*/ 9 w 33"/>
                    <a:gd name="T5" fmla="*/ 22 h 23"/>
                    <a:gd name="T6" fmla="*/ 29 w 33"/>
                    <a:gd name="T7" fmla="*/ 11 h 23"/>
                    <a:gd name="T8" fmla="*/ 31 w 33"/>
                    <a:gd name="T9" fmla="*/ 3 h 23"/>
                    <a:gd name="T10" fmla="*/ 24 w 33"/>
                    <a:gd name="T11" fmla="*/ 1 h 23"/>
                    <a:gd name="T12" fmla="*/ 3 w 33"/>
                    <a:gd name="T13" fmla="*/ 13 h 23"/>
                    <a:gd name="T14" fmla="*/ 1 w 33"/>
                    <a:gd name="T15" fmla="*/ 2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23">
                      <a:moveTo>
                        <a:pt x="1" y="21"/>
                      </a:moveTo>
                      <a:cubicBezTo>
                        <a:pt x="2" y="22"/>
                        <a:pt x="4" y="23"/>
                        <a:pt x="6" y="23"/>
                      </a:cubicBezTo>
                      <a:cubicBezTo>
                        <a:pt x="7" y="23"/>
                        <a:pt x="8" y="23"/>
                        <a:pt x="9" y="22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32" y="9"/>
                        <a:pt x="33" y="6"/>
                        <a:pt x="31" y="3"/>
                      </a:cubicBezTo>
                      <a:cubicBezTo>
                        <a:pt x="30" y="1"/>
                        <a:pt x="26" y="0"/>
                        <a:pt x="24" y="1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1" y="15"/>
                        <a:pt x="0" y="18"/>
                        <a:pt x="1" y="21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7" name="Freeform 4507">
                  <a:extLst>
                    <a:ext uri="{FF2B5EF4-FFF2-40B4-BE49-F238E27FC236}">
                      <a16:creationId xmlns:a16="http://schemas.microsoft.com/office/drawing/2014/main" id="{8D6B660C-EB91-9B43-B499-1BF73C7103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2333" y="-79874"/>
                  <a:ext cx="17927" cy="16422"/>
                </a:xfrm>
                <a:custGeom>
                  <a:avLst/>
                  <a:gdLst>
                    <a:gd name="T0" fmla="*/ 6 w 28"/>
                    <a:gd name="T1" fmla="*/ 28 h 28"/>
                    <a:gd name="T2" fmla="*/ 9 w 28"/>
                    <a:gd name="T3" fmla="*/ 26 h 28"/>
                    <a:gd name="T4" fmla="*/ 26 w 28"/>
                    <a:gd name="T5" fmla="*/ 10 h 28"/>
                    <a:gd name="T6" fmla="*/ 26 w 28"/>
                    <a:gd name="T7" fmla="*/ 2 h 28"/>
                    <a:gd name="T8" fmla="*/ 19 w 28"/>
                    <a:gd name="T9" fmla="*/ 2 h 28"/>
                    <a:gd name="T10" fmla="*/ 2 w 28"/>
                    <a:gd name="T11" fmla="*/ 19 h 28"/>
                    <a:gd name="T12" fmla="*/ 2 w 28"/>
                    <a:gd name="T13" fmla="*/ 26 h 28"/>
                    <a:gd name="T14" fmla="*/ 6 w 28"/>
                    <a:gd name="T1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28">
                      <a:moveTo>
                        <a:pt x="6" y="28"/>
                      </a:moveTo>
                      <a:cubicBezTo>
                        <a:pt x="7" y="28"/>
                        <a:pt x="8" y="28"/>
                        <a:pt x="9" y="26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28" y="8"/>
                        <a:pt x="28" y="4"/>
                        <a:pt x="26" y="2"/>
                      </a:cubicBezTo>
                      <a:cubicBezTo>
                        <a:pt x="24" y="0"/>
                        <a:pt x="21" y="0"/>
                        <a:pt x="19" y="2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0" y="21"/>
                        <a:pt x="0" y="24"/>
                        <a:pt x="2" y="26"/>
                      </a:cubicBezTo>
                      <a:cubicBezTo>
                        <a:pt x="3" y="28"/>
                        <a:pt x="4" y="28"/>
                        <a:pt x="6" y="2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8" name="Freeform 4508">
                  <a:extLst>
                    <a:ext uri="{FF2B5EF4-FFF2-40B4-BE49-F238E27FC236}">
                      <a16:creationId xmlns:a16="http://schemas.microsoft.com/office/drawing/2014/main" id="{138BD68C-A663-3A43-8CB5-4E372AC07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9788" y="-97541"/>
                  <a:ext cx="15483" cy="18911"/>
                </a:xfrm>
                <a:custGeom>
                  <a:avLst/>
                  <a:gdLst>
                    <a:gd name="T0" fmla="*/ 4 w 24"/>
                    <a:gd name="T1" fmla="*/ 31 h 32"/>
                    <a:gd name="T2" fmla="*/ 6 w 24"/>
                    <a:gd name="T3" fmla="*/ 32 h 32"/>
                    <a:gd name="T4" fmla="*/ 11 w 24"/>
                    <a:gd name="T5" fmla="*/ 29 h 32"/>
                    <a:gd name="T6" fmla="*/ 23 w 24"/>
                    <a:gd name="T7" fmla="*/ 9 h 32"/>
                    <a:gd name="T8" fmla="*/ 21 w 24"/>
                    <a:gd name="T9" fmla="*/ 1 h 32"/>
                    <a:gd name="T10" fmla="*/ 14 w 24"/>
                    <a:gd name="T11" fmla="*/ 3 h 32"/>
                    <a:gd name="T12" fmla="*/ 2 w 24"/>
                    <a:gd name="T13" fmla="*/ 24 h 32"/>
                    <a:gd name="T14" fmla="*/ 4 w 24"/>
                    <a:gd name="T15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32">
                      <a:moveTo>
                        <a:pt x="4" y="31"/>
                      </a:moveTo>
                      <a:cubicBezTo>
                        <a:pt x="4" y="32"/>
                        <a:pt x="5" y="32"/>
                        <a:pt x="6" y="32"/>
                      </a:cubicBezTo>
                      <a:cubicBezTo>
                        <a:pt x="8" y="32"/>
                        <a:pt x="10" y="31"/>
                        <a:pt x="11" y="29"/>
                      </a:cubicBezTo>
                      <a:cubicBezTo>
                        <a:pt x="23" y="9"/>
                        <a:pt x="23" y="9"/>
                        <a:pt x="23" y="9"/>
                      </a:cubicBezTo>
                      <a:cubicBezTo>
                        <a:pt x="24" y="6"/>
                        <a:pt x="23" y="3"/>
                        <a:pt x="21" y="1"/>
                      </a:cubicBezTo>
                      <a:cubicBezTo>
                        <a:pt x="18" y="0"/>
                        <a:pt x="15" y="1"/>
                        <a:pt x="14" y="3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6"/>
                        <a:pt x="1" y="30"/>
                        <a:pt x="4" y="31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  <p:sp>
              <p:nvSpPr>
                <p:cNvPr id="39" name="Freeform 4509">
                  <a:extLst>
                    <a:ext uri="{FF2B5EF4-FFF2-40B4-BE49-F238E27FC236}">
                      <a16:creationId xmlns:a16="http://schemas.microsoft.com/office/drawing/2014/main" id="{8AC49D4B-93BA-BD40-8E70-24BFA8BD4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3984" y="-108738"/>
                  <a:ext cx="11680" cy="20155"/>
                </a:xfrm>
                <a:custGeom>
                  <a:avLst/>
                  <a:gdLst>
                    <a:gd name="T0" fmla="*/ 5 w 18"/>
                    <a:gd name="T1" fmla="*/ 34 h 34"/>
                    <a:gd name="T2" fmla="*/ 6 w 18"/>
                    <a:gd name="T3" fmla="*/ 34 h 34"/>
                    <a:gd name="T4" fmla="*/ 12 w 18"/>
                    <a:gd name="T5" fmla="*/ 30 h 34"/>
                    <a:gd name="T6" fmla="*/ 18 w 18"/>
                    <a:gd name="T7" fmla="*/ 7 h 34"/>
                    <a:gd name="T8" fmla="*/ 14 w 18"/>
                    <a:gd name="T9" fmla="*/ 1 h 34"/>
                    <a:gd name="T10" fmla="*/ 7 w 18"/>
                    <a:gd name="T11" fmla="*/ 5 h 34"/>
                    <a:gd name="T12" fmla="*/ 1 w 18"/>
                    <a:gd name="T13" fmla="*/ 28 h 34"/>
                    <a:gd name="T14" fmla="*/ 5 w 18"/>
                    <a:gd name="T15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34">
                      <a:moveTo>
                        <a:pt x="5" y="34"/>
                      </a:moveTo>
                      <a:cubicBezTo>
                        <a:pt x="5" y="34"/>
                        <a:pt x="6" y="34"/>
                        <a:pt x="6" y="34"/>
                      </a:cubicBezTo>
                      <a:cubicBezTo>
                        <a:pt x="9" y="34"/>
                        <a:pt x="11" y="33"/>
                        <a:pt x="12" y="30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8" y="5"/>
                        <a:pt x="17" y="2"/>
                        <a:pt x="14" y="1"/>
                      </a:cubicBezTo>
                      <a:cubicBezTo>
                        <a:pt x="11" y="0"/>
                        <a:pt x="8" y="2"/>
                        <a:pt x="7" y="5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31"/>
                        <a:pt x="2" y="33"/>
                        <a:pt x="5" y="34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900" kern="0" dirty="0">
                    <a:solidFill>
                      <a:srgbClr val="3C3C3B"/>
                    </a:solidFill>
                    <a:latin typeface="Verdana" charset="0"/>
                  </a:endParaRPr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3819167-8A8E-9849-8FDB-8AC57ACED868}"/>
                  </a:ext>
                </a:extLst>
              </p:cNvPr>
              <p:cNvSpPr/>
              <p:nvPr/>
            </p:nvSpPr>
            <p:spPr>
              <a:xfrm>
                <a:off x="4734842" y="-148212"/>
                <a:ext cx="288958" cy="288958"/>
              </a:xfrm>
              <a:prstGeom prst="ellipse">
                <a:avLst/>
              </a:prstGeom>
              <a:noFill/>
              <a:ln w="19050">
                <a:solidFill>
                  <a:sysClr val="window" lastClr="FFFFFF"/>
                </a:solidFill>
                <a:miter lim="800000"/>
                <a:headEnd/>
                <a:tailEnd/>
              </a:ln>
              <a:effectLst/>
            </p:spPr>
            <p:txBody>
              <a:bodyPr wrap="square" tIns="68580" bIns="68580" rtlCol="0" anchor="t">
                <a:prstTxWarp prst="textNoShape">
                  <a:avLst/>
                </a:prstTxWarp>
                <a:no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900" kern="0" dirty="0">
                  <a:solidFill>
                    <a:prstClr val="white"/>
                  </a:solidFill>
                  <a:latin typeface="Verdana" charset="0"/>
                </a:endParaRPr>
              </a:p>
            </p:txBody>
          </p: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D736D1B-AA76-D14B-A4BC-AE3DF61184AE}"/>
              </a:ext>
            </a:extLst>
          </p:cNvPr>
          <p:cNvSpPr>
            <a:spLocks noChangeAspect="1"/>
          </p:cNvSpPr>
          <p:nvPr/>
        </p:nvSpPr>
        <p:spPr>
          <a:xfrm>
            <a:off x="5322813" y="2180853"/>
            <a:ext cx="780367" cy="921833"/>
          </a:xfrm>
          <a:prstGeom prst="rect">
            <a:avLst/>
          </a:prstGeom>
          <a:solidFill>
            <a:srgbClr val="0079DB">
              <a:lumMod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6EB4A23-AF49-E240-A54D-903762939B7B}"/>
              </a:ext>
            </a:extLst>
          </p:cNvPr>
          <p:cNvSpPr>
            <a:spLocks noChangeAspect="1"/>
          </p:cNvSpPr>
          <p:nvPr/>
        </p:nvSpPr>
        <p:spPr>
          <a:xfrm>
            <a:off x="5323226" y="3163696"/>
            <a:ext cx="780367" cy="921833"/>
          </a:xfrm>
          <a:prstGeom prst="rect">
            <a:avLst/>
          </a:prstGeom>
          <a:solidFill>
            <a:srgbClr val="0079DB">
              <a:lumMod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BF7636-9667-5745-8C7D-A685B89641F2}"/>
              </a:ext>
            </a:extLst>
          </p:cNvPr>
          <p:cNvSpPr txBox="1">
            <a:spLocks noChangeAspect="1"/>
          </p:cNvSpPr>
          <p:nvPr/>
        </p:nvSpPr>
        <p:spPr>
          <a:xfrm>
            <a:off x="1186648" y="658150"/>
            <a:ext cx="706409" cy="18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900" kern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srgbClr val="3C3C3B">
                    <a:lumMod val="50000"/>
                  </a:srgbClr>
                </a:solidFill>
                <a:latin typeface="Century Gothic"/>
              </a:rPr>
              <a:t>Acquisition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F38B48-DD49-FC41-A0C5-7A44F0BB9144}"/>
              </a:ext>
            </a:extLst>
          </p:cNvPr>
          <p:cNvSpPr txBox="1">
            <a:spLocks noChangeAspect="1"/>
          </p:cNvSpPr>
          <p:nvPr/>
        </p:nvSpPr>
        <p:spPr>
          <a:xfrm>
            <a:off x="5406296" y="658150"/>
            <a:ext cx="614041" cy="18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900" kern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srgbClr val="3C3C3B">
                    <a:lumMod val="50000"/>
                  </a:srgbClr>
                </a:solidFill>
                <a:latin typeface="Century Gothic"/>
              </a:rPr>
              <a:t>Analytics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C43283-BECF-2B4A-A01D-4E5114158DF3}"/>
              </a:ext>
            </a:extLst>
          </p:cNvPr>
          <p:cNvSpPr txBox="1">
            <a:spLocks noChangeAspect="1"/>
          </p:cNvSpPr>
          <p:nvPr/>
        </p:nvSpPr>
        <p:spPr>
          <a:xfrm>
            <a:off x="6273463" y="658150"/>
            <a:ext cx="553939" cy="18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900" kern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srgbClr val="3C3C3B">
                    <a:lumMod val="50000"/>
                  </a:srgbClr>
                </a:solidFill>
                <a:latin typeface="Century Gothic"/>
              </a:rPr>
              <a:t>Access</a:t>
            </a:r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D7F34690-64C4-B04E-A880-F04A923B61BD}"/>
              </a:ext>
            </a:extLst>
          </p:cNvPr>
          <p:cNvSpPr>
            <a:spLocks noChangeAspect="1"/>
          </p:cNvSpPr>
          <p:nvPr/>
        </p:nvSpPr>
        <p:spPr bwMode="auto">
          <a:xfrm>
            <a:off x="6163793" y="1198007"/>
            <a:ext cx="773285" cy="1489057"/>
          </a:xfrm>
          <a:custGeom>
            <a:avLst/>
            <a:gdLst>
              <a:gd name="T0" fmla="*/ 761 w 761"/>
              <a:gd name="T1" fmla="*/ 0 h 1580"/>
              <a:gd name="T2" fmla="*/ 0 w 761"/>
              <a:gd name="T3" fmla="*/ 0 h 1580"/>
              <a:gd name="T4" fmla="*/ 0 w 761"/>
              <a:gd name="T5" fmla="*/ 1506 h 1580"/>
              <a:gd name="T6" fmla="*/ 193 w 761"/>
              <a:gd name="T7" fmla="*/ 1506 h 1580"/>
              <a:gd name="T8" fmla="*/ 193 w 761"/>
              <a:gd name="T9" fmla="*/ 1580 h 1580"/>
              <a:gd name="T10" fmla="*/ 569 w 761"/>
              <a:gd name="T11" fmla="*/ 1580 h 1580"/>
              <a:gd name="T12" fmla="*/ 569 w 761"/>
              <a:gd name="T13" fmla="*/ 1506 h 1580"/>
              <a:gd name="T14" fmla="*/ 761 w 761"/>
              <a:gd name="T15" fmla="*/ 1506 h 1580"/>
              <a:gd name="T16" fmla="*/ 761 w 761"/>
              <a:gd name="T17" fmla="*/ 0 h 1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1" h="1580">
                <a:moveTo>
                  <a:pt x="761" y="0"/>
                </a:moveTo>
                <a:lnTo>
                  <a:pt x="0" y="0"/>
                </a:lnTo>
                <a:lnTo>
                  <a:pt x="0" y="1506"/>
                </a:lnTo>
                <a:lnTo>
                  <a:pt x="193" y="1506"/>
                </a:lnTo>
                <a:lnTo>
                  <a:pt x="193" y="1580"/>
                </a:lnTo>
                <a:lnTo>
                  <a:pt x="569" y="1580"/>
                </a:lnTo>
                <a:lnTo>
                  <a:pt x="569" y="1506"/>
                </a:lnTo>
                <a:lnTo>
                  <a:pt x="761" y="1506"/>
                </a:lnTo>
                <a:lnTo>
                  <a:pt x="761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prstClr val="white"/>
                </a:solidFill>
                <a:latin typeface="Verdana" charset="0"/>
              </a:rPr>
              <a:t> 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FCFA0C-6844-A04D-A378-06BAFB9315A0}"/>
              </a:ext>
            </a:extLst>
          </p:cNvPr>
          <p:cNvSpPr txBox="1">
            <a:spLocks noChangeAspect="1"/>
          </p:cNvSpPr>
          <p:nvPr/>
        </p:nvSpPr>
        <p:spPr>
          <a:xfrm>
            <a:off x="5322813" y="2250058"/>
            <a:ext cx="776225" cy="20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EMERGING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9540C8-1B8D-7A48-9C63-DA4BD5F181CC}"/>
              </a:ext>
            </a:extLst>
          </p:cNvPr>
          <p:cNvSpPr txBox="1">
            <a:spLocks noChangeAspect="1"/>
          </p:cNvSpPr>
          <p:nvPr/>
        </p:nvSpPr>
        <p:spPr>
          <a:xfrm>
            <a:off x="3157963" y="658150"/>
            <a:ext cx="823855" cy="18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900" kern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srgbClr val="3C3C3B">
                    <a:lumMod val="50000"/>
                  </a:srgbClr>
                </a:solidFill>
                <a:latin typeface="Century Gothic"/>
              </a:rPr>
              <a:t>Data Engines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F536A5-213A-4541-B3E3-13AA03DDE9DC}"/>
              </a:ext>
            </a:extLst>
          </p:cNvPr>
          <p:cNvSpPr txBox="1">
            <a:spLocks noChangeAspect="1"/>
          </p:cNvSpPr>
          <p:nvPr/>
        </p:nvSpPr>
        <p:spPr>
          <a:xfrm>
            <a:off x="5322813" y="3267367"/>
            <a:ext cx="784147" cy="20128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CONVENTIONAL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821EBA2-3F7A-4540-9C50-67606DFE2749}"/>
              </a:ext>
            </a:extLst>
          </p:cNvPr>
          <p:cNvSpPr>
            <a:spLocks noChangeAspect="1"/>
          </p:cNvSpPr>
          <p:nvPr/>
        </p:nvSpPr>
        <p:spPr>
          <a:xfrm>
            <a:off x="5323133" y="1198008"/>
            <a:ext cx="780367" cy="921833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0D1AB9-86AE-DB4C-8213-C95DB18CEFBA}"/>
              </a:ext>
            </a:extLst>
          </p:cNvPr>
          <p:cNvSpPr txBox="1">
            <a:spLocks noChangeAspect="1"/>
          </p:cNvSpPr>
          <p:nvPr/>
        </p:nvSpPr>
        <p:spPr>
          <a:xfrm>
            <a:off x="5426042" y="1280070"/>
            <a:ext cx="558832" cy="30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MULTI GENRE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1335A4D-A493-B645-B782-73DE62618E9F}"/>
              </a:ext>
            </a:extLst>
          </p:cNvPr>
          <p:cNvGrpSpPr>
            <a:grpSpLocks noChangeAspect="1"/>
          </p:cNvGrpSpPr>
          <p:nvPr/>
        </p:nvGrpSpPr>
        <p:grpSpPr>
          <a:xfrm>
            <a:off x="5547352" y="1564109"/>
            <a:ext cx="331928" cy="198691"/>
            <a:chOff x="1981200" y="1219200"/>
            <a:chExt cx="914400" cy="57933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8A20B35-F3D6-4B49-8F97-1A2ACDF0C488}"/>
                </a:ext>
              </a:extLst>
            </p:cNvPr>
            <p:cNvGrpSpPr/>
            <p:nvPr/>
          </p:nvGrpSpPr>
          <p:grpSpPr>
            <a:xfrm>
              <a:off x="1981200" y="1242374"/>
              <a:ext cx="486390" cy="486390"/>
              <a:chOff x="1981200" y="1242374"/>
              <a:chExt cx="486390" cy="486390"/>
            </a:xfrm>
          </p:grpSpPr>
          <p:sp>
            <p:nvSpPr>
              <p:cNvPr id="54" name="Oval 7">
                <a:extLst>
                  <a:ext uri="{FF2B5EF4-FFF2-40B4-BE49-F238E27FC236}">
                    <a16:creationId xmlns:a16="http://schemas.microsoft.com/office/drawing/2014/main" id="{F2DF5475-C888-894C-8D6D-4B0A1FE67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200" y="1439383"/>
                <a:ext cx="92373" cy="92373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2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rgbClr val="3C3C3B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5" name="Oval 8">
                <a:extLst>
                  <a:ext uri="{FF2B5EF4-FFF2-40B4-BE49-F238E27FC236}">
                    <a16:creationId xmlns:a16="http://schemas.microsoft.com/office/drawing/2014/main" id="{10C2EB80-B066-0E47-88BB-9B2C0F2D5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208" y="1242374"/>
                <a:ext cx="92373" cy="92373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2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rgbClr val="3C3C3B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6" name="Oval 9">
                <a:extLst>
                  <a:ext uri="{FF2B5EF4-FFF2-40B4-BE49-F238E27FC236}">
                    <a16:creationId xmlns:a16="http://schemas.microsoft.com/office/drawing/2014/main" id="{B466C74E-6EF5-D24B-8AB4-C71A8EEBA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208" y="1636391"/>
                <a:ext cx="92373" cy="92373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2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rgbClr val="3C3C3B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7" name="Freeform 10">
                <a:extLst>
                  <a:ext uri="{FF2B5EF4-FFF2-40B4-BE49-F238E27FC236}">
                    <a16:creationId xmlns:a16="http://schemas.microsoft.com/office/drawing/2014/main" id="{F9D9362F-7ECF-D844-A11F-C945DBB9C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52" y="1296326"/>
                <a:ext cx="100548" cy="100548"/>
              </a:xfrm>
              <a:custGeom>
                <a:avLst/>
                <a:gdLst>
                  <a:gd name="T0" fmla="*/ 43 w 52"/>
                  <a:gd name="T1" fmla="*/ 9 h 52"/>
                  <a:gd name="T2" fmla="*/ 43 w 52"/>
                  <a:gd name="T3" fmla="*/ 43 h 52"/>
                  <a:gd name="T4" fmla="*/ 9 w 52"/>
                  <a:gd name="T5" fmla="*/ 43 h 52"/>
                  <a:gd name="T6" fmla="*/ 9 w 52"/>
                  <a:gd name="T7" fmla="*/ 9 h 52"/>
                  <a:gd name="T8" fmla="*/ 43 w 52"/>
                  <a:gd name="T9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3" y="9"/>
                    </a:moveTo>
                    <a:cubicBezTo>
                      <a:pt x="52" y="18"/>
                      <a:pt x="52" y="33"/>
                      <a:pt x="43" y="43"/>
                    </a:cubicBezTo>
                    <a:cubicBezTo>
                      <a:pt x="34" y="52"/>
                      <a:pt x="18" y="52"/>
                      <a:pt x="9" y="43"/>
                    </a:cubicBezTo>
                    <a:cubicBezTo>
                      <a:pt x="0" y="33"/>
                      <a:pt x="0" y="18"/>
                      <a:pt x="9" y="9"/>
                    </a:cubicBezTo>
                    <a:cubicBezTo>
                      <a:pt x="18" y="0"/>
                      <a:pt x="34" y="0"/>
                      <a:pt x="43" y="9"/>
                    </a:cubicBez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2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rgbClr val="3C3C3B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1829F74E-48ED-4347-8E49-BECE4F0D3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3090" y="1574264"/>
                <a:ext cx="100548" cy="100548"/>
              </a:xfrm>
              <a:custGeom>
                <a:avLst/>
                <a:gdLst>
                  <a:gd name="T0" fmla="*/ 43 w 52"/>
                  <a:gd name="T1" fmla="*/ 9 h 52"/>
                  <a:gd name="T2" fmla="*/ 43 w 52"/>
                  <a:gd name="T3" fmla="*/ 43 h 52"/>
                  <a:gd name="T4" fmla="*/ 9 w 52"/>
                  <a:gd name="T5" fmla="*/ 43 h 52"/>
                  <a:gd name="T6" fmla="*/ 9 w 52"/>
                  <a:gd name="T7" fmla="*/ 9 h 52"/>
                  <a:gd name="T8" fmla="*/ 43 w 52"/>
                  <a:gd name="T9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3" y="9"/>
                    </a:moveTo>
                    <a:cubicBezTo>
                      <a:pt x="52" y="18"/>
                      <a:pt x="52" y="34"/>
                      <a:pt x="43" y="43"/>
                    </a:cubicBezTo>
                    <a:cubicBezTo>
                      <a:pt x="34" y="52"/>
                      <a:pt x="19" y="52"/>
                      <a:pt x="9" y="43"/>
                    </a:cubicBezTo>
                    <a:cubicBezTo>
                      <a:pt x="0" y="34"/>
                      <a:pt x="0" y="18"/>
                      <a:pt x="9" y="9"/>
                    </a:cubicBezTo>
                    <a:cubicBezTo>
                      <a:pt x="19" y="0"/>
                      <a:pt x="34" y="0"/>
                      <a:pt x="43" y="9"/>
                    </a:cubicBezTo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2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rgbClr val="3C3C3B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Freeform 12">
                <a:extLst>
                  <a:ext uri="{FF2B5EF4-FFF2-40B4-BE49-F238E27FC236}">
                    <a16:creationId xmlns:a16="http://schemas.microsoft.com/office/drawing/2014/main" id="{0D4D86A7-0360-9C48-98AA-E8E53BB43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3090" y="1296326"/>
                <a:ext cx="100548" cy="100548"/>
              </a:xfrm>
              <a:custGeom>
                <a:avLst/>
                <a:gdLst>
                  <a:gd name="T0" fmla="*/ 43 w 52"/>
                  <a:gd name="T1" fmla="*/ 43 h 52"/>
                  <a:gd name="T2" fmla="*/ 9 w 52"/>
                  <a:gd name="T3" fmla="*/ 43 h 52"/>
                  <a:gd name="T4" fmla="*/ 9 w 52"/>
                  <a:gd name="T5" fmla="*/ 9 h 52"/>
                  <a:gd name="T6" fmla="*/ 43 w 52"/>
                  <a:gd name="T7" fmla="*/ 9 h 52"/>
                  <a:gd name="T8" fmla="*/ 43 w 52"/>
                  <a:gd name="T9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3" y="43"/>
                    </a:moveTo>
                    <a:cubicBezTo>
                      <a:pt x="34" y="52"/>
                      <a:pt x="19" y="52"/>
                      <a:pt x="9" y="43"/>
                    </a:cubicBezTo>
                    <a:cubicBezTo>
                      <a:pt x="0" y="33"/>
                      <a:pt x="0" y="18"/>
                      <a:pt x="9" y="9"/>
                    </a:cubicBezTo>
                    <a:cubicBezTo>
                      <a:pt x="19" y="0"/>
                      <a:pt x="34" y="0"/>
                      <a:pt x="43" y="9"/>
                    </a:cubicBezTo>
                    <a:cubicBezTo>
                      <a:pt x="52" y="18"/>
                      <a:pt x="52" y="33"/>
                      <a:pt x="43" y="43"/>
                    </a:cubicBezTo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2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rgbClr val="3C3C3B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0" name="Freeform 13">
                <a:extLst>
                  <a:ext uri="{FF2B5EF4-FFF2-40B4-BE49-F238E27FC236}">
                    <a16:creationId xmlns:a16="http://schemas.microsoft.com/office/drawing/2014/main" id="{C920D4AE-4E0B-A64E-AB28-FEB8B26B8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152" y="1574264"/>
                <a:ext cx="100548" cy="100548"/>
              </a:xfrm>
              <a:custGeom>
                <a:avLst/>
                <a:gdLst>
                  <a:gd name="T0" fmla="*/ 43 w 52"/>
                  <a:gd name="T1" fmla="*/ 43 h 52"/>
                  <a:gd name="T2" fmla="*/ 9 w 52"/>
                  <a:gd name="T3" fmla="*/ 43 h 52"/>
                  <a:gd name="T4" fmla="*/ 9 w 52"/>
                  <a:gd name="T5" fmla="*/ 9 h 52"/>
                  <a:gd name="T6" fmla="*/ 43 w 52"/>
                  <a:gd name="T7" fmla="*/ 9 h 52"/>
                  <a:gd name="T8" fmla="*/ 43 w 52"/>
                  <a:gd name="T9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43" y="43"/>
                    </a:moveTo>
                    <a:cubicBezTo>
                      <a:pt x="34" y="52"/>
                      <a:pt x="18" y="52"/>
                      <a:pt x="9" y="43"/>
                    </a:cubicBezTo>
                    <a:cubicBezTo>
                      <a:pt x="0" y="34"/>
                      <a:pt x="0" y="18"/>
                      <a:pt x="9" y="9"/>
                    </a:cubicBezTo>
                    <a:cubicBezTo>
                      <a:pt x="18" y="0"/>
                      <a:pt x="34" y="0"/>
                      <a:pt x="43" y="9"/>
                    </a:cubicBezTo>
                    <a:cubicBezTo>
                      <a:pt x="52" y="18"/>
                      <a:pt x="52" y="34"/>
                      <a:pt x="43" y="43"/>
                    </a:cubicBez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2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rgbClr val="3C3C3B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1" name="Oval 14">
                <a:extLst>
                  <a:ext uri="{FF2B5EF4-FFF2-40B4-BE49-F238E27FC236}">
                    <a16:creationId xmlns:a16="http://schemas.microsoft.com/office/drawing/2014/main" id="{2DAC7973-4E69-ED4F-9DF3-A2028C90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5217" y="1439383"/>
                <a:ext cx="92373" cy="92373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21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rgbClr val="3C3C3B"/>
                  </a:solidFill>
                  <a:latin typeface="Arial Narrow" pitchFamily="34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96EEB16-2557-3041-ADE4-70819BCAB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0341" y="1219200"/>
              <a:ext cx="635259" cy="579334"/>
            </a:xfrm>
            <a:custGeom>
              <a:avLst/>
              <a:gdLst>
                <a:gd name="T0" fmla="*/ 375 w 375"/>
                <a:gd name="T1" fmla="*/ 307 h 342"/>
                <a:gd name="T2" fmla="*/ 294 w 375"/>
                <a:gd name="T3" fmla="*/ 242 h 342"/>
                <a:gd name="T4" fmla="*/ 318 w 375"/>
                <a:gd name="T5" fmla="*/ 159 h 342"/>
                <a:gd name="T6" fmla="*/ 159 w 375"/>
                <a:gd name="T7" fmla="*/ 0 h 342"/>
                <a:gd name="T8" fmla="*/ 0 w 375"/>
                <a:gd name="T9" fmla="*/ 159 h 342"/>
                <a:gd name="T10" fmla="*/ 159 w 375"/>
                <a:gd name="T11" fmla="*/ 318 h 342"/>
                <a:gd name="T12" fmla="*/ 266 w 375"/>
                <a:gd name="T13" fmla="*/ 276 h 342"/>
                <a:gd name="T14" fmla="*/ 346 w 375"/>
                <a:gd name="T15" fmla="*/ 342 h 342"/>
                <a:gd name="T16" fmla="*/ 375 w 375"/>
                <a:gd name="T17" fmla="*/ 307 h 342"/>
                <a:gd name="T18" fmla="*/ 24 w 375"/>
                <a:gd name="T19" fmla="*/ 159 h 342"/>
                <a:gd name="T20" fmla="*/ 159 w 375"/>
                <a:gd name="T21" fmla="*/ 24 h 342"/>
                <a:gd name="T22" fmla="*/ 294 w 375"/>
                <a:gd name="T23" fmla="*/ 159 h 342"/>
                <a:gd name="T24" fmla="*/ 159 w 375"/>
                <a:gd name="T25" fmla="*/ 294 h 342"/>
                <a:gd name="T26" fmla="*/ 24 w 375"/>
                <a:gd name="T27" fmla="*/ 15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" h="342">
                  <a:moveTo>
                    <a:pt x="375" y="307"/>
                  </a:moveTo>
                  <a:cubicBezTo>
                    <a:pt x="294" y="242"/>
                    <a:pt x="294" y="242"/>
                    <a:pt x="294" y="242"/>
                  </a:cubicBezTo>
                  <a:cubicBezTo>
                    <a:pt x="309" y="217"/>
                    <a:pt x="318" y="189"/>
                    <a:pt x="318" y="159"/>
                  </a:cubicBezTo>
                  <a:cubicBezTo>
                    <a:pt x="318" y="71"/>
                    <a:pt x="247" y="0"/>
                    <a:pt x="159" y="0"/>
                  </a:cubicBezTo>
                  <a:cubicBezTo>
                    <a:pt x="72" y="0"/>
                    <a:pt x="0" y="71"/>
                    <a:pt x="0" y="159"/>
                  </a:cubicBezTo>
                  <a:cubicBezTo>
                    <a:pt x="0" y="246"/>
                    <a:pt x="72" y="318"/>
                    <a:pt x="159" y="318"/>
                  </a:cubicBezTo>
                  <a:cubicBezTo>
                    <a:pt x="200" y="318"/>
                    <a:pt x="237" y="302"/>
                    <a:pt x="266" y="276"/>
                  </a:cubicBezTo>
                  <a:cubicBezTo>
                    <a:pt x="346" y="342"/>
                    <a:pt x="346" y="342"/>
                    <a:pt x="346" y="342"/>
                  </a:cubicBezTo>
                  <a:lnTo>
                    <a:pt x="375" y="307"/>
                  </a:lnTo>
                  <a:close/>
                  <a:moveTo>
                    <a:pt x="24" y="159"/>
                  </a:moveTo>
                  <a:cubicBezTo>
                    <a:pt x="24" y="85"/>
                    <a:pt x="85" y="24"/>
                    <a:pt x="159" y="24"/>
                  </a:cubicBezTo>
                  <a:cubicBezTo>
                    <a:pt x="233" y="24"/>
                    <a:pt x="294" y="85"/>
                    <a:pt x="294" y="159"/>
                  </a:cubicBezTo>
                  <a:cubicBezTo>
                    <a:pt x="294" y="233"/>
                    <a:pt x="233" y="294"/>
                    <a:pt x="159" y="294"/>
                  </a:cubicBezTo>
                  <a:cubicBezTo>
                    <a:pt x="85" y="294"/>
                    <a:pt x="24" y="233"/>
                    <a:pt x="24" y="159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rgbClr val="3C3C3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F0A0CB8-4341-554A-9C8D-63C9759EAD77}"/>
              </a:ext>
            </a:extLst>
          </p:cNvPr>
          <p:cNvGrpSpPr>
            <a:grpSpLocks noChangeAspect="1"/>
          </p:cNvGrpSpPr>
          <p:nvPr/>
        </p:nvGrpSpPr>
        <p:grpSpPr>
          <a:xfrm>
            <a:off x="5582471" y="3439422"/>
            <a:ext cx="281522" cy="281832"/>
            <a:chOff x="4749800" y="136525"/>
            <a:chExt cx="5399088" cy="5403850"/>
          </a:xfrm>
          <a:solidFill>
            <a:sysClr val="window" lastClr="FFFFFF"/>
          </a:solidFill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9AE11E1E-3850-3F47-B5B3-B2F283915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6825" y="3362325"/>
              <a:ext cx="622300" cy="622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40768D66-FDA1-7C4A-9039-F837763B9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1488" y="3362325"/>
              <a:ext cx="622300" cy="622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65" name="Rectangle 7">
              <a:extLst>
                <a:ext uri="{FF2B5EF4-FFF2-40B4-BE49-F238E27FC236}">
                  <a16:creationId xmlns:a16="http://schemas.microsoft.com/office/drawing/2014/main" id="{29D363ED-F787-7049-8987-AE6A62EF0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2163" y="3362325"/>
              <a:ext cx="622300" cy="622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9DD2C500-0F00-2243-9526-BA2C37434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0675" y="3362325"/>
              <a:ext cx="619125" cy="622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6FEA51A2-1A16-0C4D-8937-3DC176664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1488" y="4173538"/>
              <a:ext cx="622300" cy="623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59E8D5EC-2EE5-6D4C-9DAE-0717542D2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900" y="4173538"/>
              <a:ext cx="622300" cy="623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FBCF4FB1-28DB-2349-9CFB-F50FE37DE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0675" y="4173538"/>
              <a:ext cx="619125" cy="623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0EB7B3C-18F5-0C40-B6A9-D1344A650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6825" y="4173538"/>
              <a:ext cx="622300" cy="623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71" name="Rectangle 13">
              <a:extLst>
                <a:ext uri="{FF2B5EF4-FFF2-40B4-BE49-F238E27FC236}">
                  <a16:creationId xmlns:a16="http://schemas.microsoft.com/office/drawing/2014/main" id="{360B3D4A-3158-0947-BE59-99F2D14EF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2163" y="4173538"/>
              <a:ext cx="622300" cy="10953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72" name="Rectangle 14">
              <a:extLst>
                <a:ext uri="{FF2B5EF4-FFF2-40B4-BE49-F238E27FC236}">
                  <a16:creationId xmlns:a16="http://schemas.microsoft.com/office/drawing/2014/main" id="{44FDD57C-BA09-E44B-8DBC-DD444F3E2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900" y="3362325"/>
              <a:ext cx="622300" cy="622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CA445498-AA42-444B-8E22-CB2E1AC5CF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9800" y="136525"/>
              <a:ext cx="5399088" cy="5403850"/>
            </a:xfrm>
            <a:custGeom>
              <a:avLst/>
              <a:gdLst>
                <a:gd name="T0" fmla="*/ 3401 w 3401"/>
                <a:gd name="T1" fmla="*/ 1883 h 3404"/>
                <a:gd name="T2" fmla="*/ 3401 w 3401"/>
                <a:gd name="T3" fmla="*/ 1687 h 3404"/>
                <a:gd name="T4" fmla="*/ 2786 w 3401"/>
                <a:gd name="T5" fmla="*/ 1687 h 3404"/>
                <a:gd name="T6" fmla="*/ 2786 w 3401"/>
                <a:gd name="T7" fmla="*/ 536 h 3404"/>
                <a:gd name="T8" fmla="*/ 2229 w 3401"/>
                <a:gd name="T9" fmla="*/ 0 h 3404"/>
                <a:gd name="T10" fmla="*/ 615 w 3401"/>
                <a:gd name="T11" fmla="*/ 0 h 3404"/>
                <a:gd name="T12" fmla="*/ 615 w 3401"/>
                <a:gd name="T13" fmla="*/ 1687 h 3404"/>
                <a:gd name="T14" fmla="*/ 0 w 3401"/>
                <a:gd name="T15" fmla="*/ 1687 h 3404"/>
                <a:gd name="T16" fmla="*/ 0 w 3401"/>
                <a:gd name="T17" fmla="*/ 1883 h 3404"/>
                <a:gd name="T18" fmla="*/ 149 w 3401"/>
                <a:gd name="T19" fmla="*/ 1883 h 3404"/>
                <a:gd name="T20" fmla="*/ 149 w 3401"/>
                <a:gd name="T21" fmla="*/ 3207 h 3404"/>
                <a:gd name="T22" fmla="*/ 0 w 3401"/>
                <a:gd name="T23" fmla="*/ 3207 h 3404"/>
                <a:gd name="T24" fmla="*/ 0 w 3401"/>
                <a:gd name="T25" fmla="*/ 3404 h 3404"/>
                <a:gd name="T26" fmla="*/ 3401 w 3401"/>
                <a:gd name="T27" fmla="*/ 3404 h 3404"/>
                <a:gd name="T28" fmla="*/ 3401 w 3401"/>
                <a:gd name="T29" fmla="*/ 3207 h 3404"/>
                <a:gd name="T30" fmla="*/ 3242 w 3401"/>
                <a:gd name="T31" fmla="*/ 3207 h 3404"/>
                <a:gd name="T32" fmla="*/ 3242 w 3401"/>
                <a:gd name="T33" fmla="*/ 1883 h 3404"/>
                <a:gd name="T34" fmla="*/ 3401 w 3401"/>
                <a:gd name="T35" fmla="*/ 1883 h 3404"/>
                <a:gd name="T36" fmla="*/ 812 w 3401"/>
                <a:gd name="T37" fmla="*/ 197 h 3404"/>
                <a:gd name="T38" fmla="*/ 2112 w 3401"/>
                <a:gd name="T39" fmla="*/ 197 h 3404"/>
                <a:gd name="T40" fmla="*/ 2112 w 3401"/>
                <a:gd name="T41" fmla="*/ 622 h 3404"/>
                <a:gd name="T42" fmla="*/ 2587 w 3401"/>
                <a:gd name="T43" fmla="*/ 622 h 3404"/>
                <a:gd name="T44" fmla="*/ 2587 w 3401"/>
                <a:gd name="T45" fmla="*/ 1687 h 3404"/>
                <a:gd name="T46" fmla="*/ 812 w 3401"/>
                <a:gd name="T47" fmla="*/ 1687 h 3404"/>
                <a:gd name="T48" fmla="*/ 812 w 3401"/>
                <a:gd name="T49" fmla="*/ 197 h 3404"/>
                <a:gd name="T50" fmla="*/ 3045 w 3401"/>
                <a:gd name="T51" fmla="*/ 3207 h 3404"/>
                <a:gd name="T52" fmla="*/ 347 w 3401"/>
                <a:gd name="T53" fmla="*/ 3207 h 3404"/>
                <a:gd name="T54" fmla="*/ 347 w 3401"/>
                <a:gd name="T55" fmla="*/ 1883 h 3404"/>
                <a:gd name="T56" fmla="*/ 3045 w 3401"/>
                <a:gd name="T57" fmla="*/ 1883 h 3404"/>
                <a:gd name="T58" fmla="*/ 3045 w 3401"/>
                <a:gd name="T59" fmla="*/ 3207 h 3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01" h="3404">
                  <a:moveTo>
                    <a:pt x="3401" y="1883"/>
                  </a:moveTo>
                  <a:lnTo>
                    <a:pt x="3401" y="1687"/>
                  </a:lnTo>
                  <a:lnTo>
                    <a:pt x="2786" y="1687"/>
                  </a:lnTo>
                  <a:lnTo>
                    <a:pt x="2786" y="536"/>
                  </a:lnTo>
                  <a:lnTo>
                    <a:pt x="2229" y="0"/>
                  </a:lnTo>
                  <a:lnTo>
                    <a:pt x="615" y="0"/>
                  </a:lnTo>
                  <a:lnTo>
                    <a:pt x="615" y="1687"/>
                  </a:lnTo>
                  <a:lnTo>
                    <a:pt x="0" y="1687"/>
                  </a:lnTo>
                  <a:lnTo>
                    <a:pt x="0" y="1883"/>
                  </a:lnTo>
                  <a:lnTo>
                    <a:pt x="149" y="1883"/>
                  </a:lnTo>
                  <a:lnTo>
                    <a:pt x="149" y="3207"/>
                  </a:lnTo>
                  <a:lnTo>
                    <a:pt x="0" y="3207"/>
                  </a:lnTo>
                  <a:lnTo>
                    <a:pt x="0" y="3404"/>
                  </a:lnTo>
                  <a:lnTo>
                    <a:pt x="3401" y="3404"/>
                  </a:lnTo>
                  <a:lnTo>
                    <a:pt x="3401" y="3207"/>
                  </a:lnTo>
                  <a:lnTo>
                    <a:pt x="3242" y="3207"/>
                  </a:lnTo>
                  <a:lnTo>
                    <a:pt x="3242" y="1883"/>
                  </a:lnTo>
                  <a:lnTo>
                    <a:pt x="3401" y="1883"/>
                  </a:lnTo>
                  <a:close/>
                  <a:moveTo>
                    <a:pt x="812" y="197"/>
                  </a:moveTo>
                  <a:lnTo>
                    <a:pt x="2112" y="197"/>
                  </a:lnTo>
                  <a:lnTo>
                    <a:pt x="2112" y="622"/>
                  </a:lnTo>
                  <a:lnTo>
                    <a:pt x="2587" y="622"/>
                  </a:lnTo>
                  <a:lnTo>
                    <a:pt x="2587" y="1687"/>
                  </a:lnTo>
                  <a:lnTo>
                    <a:pt x="812" y="1687"/>
                  </a:lnTo>
                  <a:lnTo>
                    <a:pt x="812" y="197"/>
                  </a:lnTo>
                  <a:close/>
                  <a:moveTo>
                    <a:pt x="3045" y="3207"/>
                  </a:moveTo>
                  <a:lnTo>
                    <a:pt x="347" y="3207"/>
                  </a:lnTo>
                  <a:lnTo>
                    <a:pt x="347" y="1883"/>
                  </a:lnTo>
                  <a:lnTo>
                    <a:pt x="3045" y="1883"/>
                  </a:lnTo>
                  <a:lnTo>
                    <a:pt x="3045" y="3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5DF60E65-0C29-3542-A0B1-9CC9D73EE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0813" y="809625"/>
              <a:ext cx="1217613" cy="312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75" name="Rectangle 19">
              <a:extLst>
                <a:ext uri="{FF2B5EF4-FFF2-40B4-BE49-F238E27FC236}">
                  <a16:creationId xmlns:a16="http://schemas.microsoft.com/office/drawing/2014/main" id="{C1B95E76-23EB-1D42-81F1-A06FF6A93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575" y="1439863"/>
              <a:ext cx="1992313" cy="312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76" name="Rectangle 20">
              <a:extLst>
                <a:ext uri="{FF2B5EF4-FFF2-40B4-BE49-F238E27FC236}">
                  <a16:creationId xmlns:a16="http://schemas.microsoft.com/office/drawing/2014/main" id="{5E3EEA59-4654-B74C-8FBC-DFA81B3F4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575" y="2084388"/>
              <a:ext cx="1992313" cy="312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</p:grpSp>
      <p:sp>
        <p:nvSpPr>
          <p:cNvPr id="77" name="Freeform 76">
            <a:extLst>
              <a:ext uri="{FF2B5EF4-FFF2-40B4-BE49-F238E27FC236}">
                <a16:creationId xmlns:a16="http://schemas.microsoft.com/office/drawing/2014/main" id="{3391824D-3F2E-9849-B6C1-CAE0250536CD}"/>
              </a:ext>
            </a:extLst>
          </p:cNvPr>
          <p:cNvSpPr>
            <a:spLocks noChangeAspect="1"/>
          </p:cNvSpPr>
          <p:nvPr/>
        </p:nvSpPr>
        <p:spPr bwMode="auto">
          <a:xfrm>
            <a:off x="5554314" y="2451405"/>
            <a:ext cx="318008" cy="294201"/>
          </a:xfrm>
          <a:custGeom>
            <a:avLst/>
            <a:gdLst>
              <a:gd name="T0" fmla="*/ 233 w 726"/>
              <a:gd name="T1" fmla="*/ 672 h 672"/>
              <a:gd name="T2" fmla="*/ 15 w 726"/>
              <a:gd name="T3" fmla="*/ 321 h 672"/>
              <a:gd name="T4" fmla="*/ 353 w 726"/>
              <a:gd name="T5" fmla="*/ 4 h 672"/>
              <a:gd name="T6" fmla="*/ 704 w 726"/>
              <a:gd name="T7" fmla="*/ 306 h 672"/>
              <a:gd name="T8" fmla="*/ 487 w 726"/>
              <a:gd name="T9" fmla="*/ 672 h 672"/>
              <a:gd name="T10" fmla="*/ 400 w 726"/>
              <a:gd name="T11" fmla="*/ 451 h 672"/>
              <a:gd name="T12" fmla="*/ 465 w 726"/>
              <a:gd name="T13" fmla="*/ 379 h 672"/>
              <a:gd name="T14" fmla="*/ 461 w 726"/>
              <a:gd name="T15" fmla="*/ 312 h 672"/>
              <a:gd name="T16" fmla="*/ 349 w 726"/>
              <a:gd name="T17" fmla="*/ 243 h 672"/>
              <a:gd name="T18" fmla="*/ 254 w 726"/>
              <a:gd name="T19" fmla="*/ 327 h 672"/>
              <a:gd name="T20" fmla="*/ 320 w 726"/>
              <a:gd name="T21" fmla="*/ 452 h 672"/>
              <a:gd name="T22" fmla="*/ 233 w 726"/>
              <a:gd name="T23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6" h="672">
                <a:moveTo>
                  <a:pt x="233" y="672"/>
                </a:moveTo>
                <a:cubicBezTo>
                  <a:pt x="119" y="631"/>
                  <a:pt x="0" y="500"/>
                  <a:pt x="15" y="321"/>
                </a:cubicBezTo>
                <a:cubicBezTo>
                  <a:pt x="29" y="144"/>
                  <a:pt x="176" y="8"/>
                  <a:pt x="353" y="4"/>
                </a:cubicBezTo>
                <a:cubicBezTo>
                  <a:pt x="533" y="0"/>
                  <a:pt x="682" y="134"/>
                  <a:pt x="704" y="306"/>
                </a:cubicBezTo>
                <a:cubicBezTo>
                  <a:pt x="726" y="488"/>
                  <a:pt x="610" y="627"/>
                  <a:pt x="487" y="672"/>
                </a:cubicBezTo>
                <a:cubicBezTo>
                  <a:pt x="458" y="599"/>
                  <a:pt x="429" y="525"/>
                  <a:pt x="400" y="451"/>
                </a:cubicBezTo>
                <a:cubicBezTo>
                  <a:pt x="433" y="437"/>
                  <a:pt x="455" y="414"/>
                  <a:pt x="465" y="379"/>
                </a:cubicBezTo>
                <a:cubicBezTo>
                  <a:pt x="471" y="357"/>
                  <a:pt x="470" y="334"/>
                  <a:pt x="461" y="312"/>
                </a:cubicBezTo>
                <a:cubicBezTo>
                  <a:pt x="444" y="266"/>
                  <a:pt x="400" y="239"/>
                  <a:pt x="349" y="243"/>
                </a:cubicBezTo>
                <a:cubicBezTo>
                  <a:pt x="304" y="246"/>
                  <a:pt x="264" y="282"/>
                  <a:pt x="254" y="327"/>
                </a:cubicBezTo>
                <a:cubicBezTo>
                  <a:pt x="244" y="376"/>
                  <a:pt x="268" y="429"/>
                  <a:pt x="320" y="452"/>
                </a:cubicBezTo>
                <a:cubicBezTo>
                  <a:pt x="291" y="525"/>
                  <a:pt x="262" y="599"/>
                  <a:pt x="233" y="67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ysClr val="windowText" lastClr="000000"/>
              </a:solidFill>
              <a:latin typeface="Verdana" charset="0"/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176770BE-7B94-6E4A-9EEB-E726B955806C}"/>
              </a:ext>
            </a:extLst>
          </p:cNvPr>
          <p:cNvSpPr>
            <a:spLocks noChangeAspect="1"/>
          </p:cNvSpPr>
          <p:nvPr/>
        </p:nvSpPr>
        <p:spPr>
          <a:xfrm>
            <a:off x="2243250" y="2934965"/>
            <a:ext cx="1123278" cy="1050731"/>
          </a:xfrm>
          <a:prstGeom prst="roundRect">
            <a:avLst/>
          </a:prstGeom>
          <a:solidFill>
            <a:srgbClr val="005BA4"/>
          </a:solidFill>
          <a:ln w="9525">
            <a:noFill/>
            <a:miter lim="800000"/>
            <a:headEnd/>
            <a:tailEnd/>
          </a:ln>
          <a:effectLst>
            <a:innerShdw>
              <a:prstClr val="black"/>
            </a:innerShdw>
          </a:effectLst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8C62542-9E81-EB4D-AB9D-86F6B23BB790}"/>
              </a:ext>
            </a:extLst>
          </p:cNvPr>
          <p:cNvGrpSpPr>
            <a:grpSpLocks noChangeAspect="1"/>
          </p:cNvGrpSpPr>
          <p:nvPr/>
        </p:nvGrpSpPr>
        <p:grpSpPr>
          <a:xfrm>
            <a:off x="2668810" y="3296746"/>
            <a:ext cx="272154" cy="261284"/>
            <a:chOff x="4243812" y="4307681"/>
            <a:chExt cx="592877" cy="769940"/>
          </a:xfrm>
        </p:grpSpPr>
        <p:sp>
          <p:nvSpPr>
            <p:cNvPr id="80" name="Freeform 60">
              <a:extLst>
                <a:ext uri="{FF2B5EF4-FFF2-40B4-BE49-F238E27FC236}">
                  <a16:creationId xmlns:a16="http://schemas.microsoft.com/office/drawing/2014/main" id="{5AB82C80-7D7D-0E4E-AFC4-9C9AD0FF97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3812" y="4307681"/>
              <a:ext cx="592877" cy="769940"/>
            </a:xfrm>
            <a:custGeom>
              <a:avLst/>
              <a:gdLst>
                <a:gd name="T0" fmla="*/ 156 w 313"/>
                <a:gd name="T1" fmla="*/ 0 h 407"/>
                <a:gd name="T2" fmla="*/ 0 w 313"/>
                <a:gd name="T3" fmla="*/ 61 h 407"/>
                <a:gd name="T4" fmla="*/ 0 w 313"/>
                <a:gd name="T5" fmla="*/ 63 h 407"/>
                <a:gd name="T6" fmla="*/ 0 w 313"/>
                <a:gd name="T7" fmla="*/ 65 h 407"/>
                <a:gd name="T8" fmla="*/ 0 w 313"/>
                <a:gd name="T9" fmla="*/ 349 h 407"/>
                <a:gd name="T10" fmla="*/ 1 w 313"/>
                <a:gd name="T11" fmla="*/ 349 h 407"/>
                <a:gd name="T12" fmla="*/ 156 w 313"/>
                <a:gd name="T13" fmla="*/ 407 h 407"/>
                <a:gd name="T14" fmla="*/ 313 w 313"/>
                <a:gd name="T15" fmla="*/ 345 h 407"/>
                <a:gd name="T16" fmla="*/ 313 w 313"/>
                <a:gd name="T17" fmla="*/ 61 h 407"/>
                <a:gd name="T18" fmla="*/ 156 w 313"/>
                <a:gd name="T19" fmla="*/ 0 h 407"/>
                <a:gd name="T20" fmla="*/ 300 w 313"/>
                <a:gd name="T21" fmla="*/ 87 h 407"/>
                <a:gd name="T22" fmla="*/ 300 w 313"/>
                <a:gd name="T23" fmla="*/ 320 h 407"/>
                <a:gd name="T24" fmla="*/ 300 w 313"/>
                <a:gd name="T25" fmla="*/ 351 h 407"/>
                <a:gd name="T26" fmla="*/ 298 w 313"/>
                <a:gd name="T27" fmla="*/ 351 h 407"/>
                <a:gd name="T28" fmla="*/ 156 w 313"/>
                <a:gd name="T29" fmla="*/ 394 h 407"/>
                <a:gd name="T30" fmla="*/ 14 w 313"/>
                <a:gd name="T31" fmla="*/ 351 h 407"/>
                <a:gd name="T32" fmla="*/ 14 w 313"/>
                <a:gd name="T33" fmla="*/ 344 h 407"/>
                <a:gd name="T34" fmla="*/ 13 w 313"/>
                <a:gd name="T35" fmla="*/ 320 h 407"/>
                <a:gd name="T36" fmla="*/ 13 w 313"/>
                <a:gd name="T37" fmla="*/ 87 h 407"/>
                <a:gd name="T38" fmla="*/ 13 w 313"/>
                <a:gd name="T39" fmla="*/ 61 h 407"/>
                <a:gd name="T40" fmla="*/ 156 w 313"/>
                <a:gd name="T41" fmla="*/ 12 h 407"/>
                <a:gd name="T42" fmla="*/ 300 w 313"/>
                <a:gd name="T43" fmla="*/ 61 h 407"/>
                <a:gd name="T44" fmla="*/ 300 w 313"/>
                <a:gd name="T45" fmla="*/ 8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3" h="407">
                  <a:moveTo>
                    <a:pt x="156" y="0"/>
                  </a:moveTo>
                  <a:cubicBezTo>
                    <a:pt x="69" y="0"/>
                    <a:pt x="0" y="27"/>
                    <a:pt x="0" y="61"/>
                  </a:cubicBezTo>
                  <a:cubicBezTo>
                    <a:pt x="0" y="63"/>
                    <a:pt x="0" y="61"/>
                    <a:pt x="0" y="63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1" y="349"/>
                    <a:pt x="1" y="349"/>
                    <a:pt x="1" y="349"/>
                  </a:cubicBezTo>
                  <a:cubicBezTo>
                    <a:pt x="6" y="382"/>
                    <a:pt x="72" y="407"/>
                    <a:pt x="156" y="407"/>
                  </a:cubicBezTo>
                  <a:cubicBezTo>
                    <a:pt x="244" y="407"/>
                    <a:pt x="313" y="380"/>
                    <a:pt x="313" y="345"/>
                  </a:cubicBezTo>
                  <a:cubicBezTo>
                    <a:pt x="313" y="61"/>
                    <a:pt x="313" y="61"/>
                    <a:pt x="313" y="61"/>
                  </a:cubicBezTo>
                  <a:cubicBezTo>
                    <a:pt x="313" y="27"/>
                    <a:pt x="244" y="0"/>
                    <a:pt x="156" y="0"/>
                  </a:cubicBezTo>
                  <a:moveTo>
                    <a:pt x="300" y="87"/>
                  </a:moveTo>
                  <a:cubicBezTo>
                    <a:pt x="300" y="320"/>
                    <a:pt x="300" y="320"/>
                    <a:pt x="300" y="320"/>
                  </a:cubicBezTo>
                  <a:cubicBezTo>
                    <a:pt x="300" y="351"/>
                    <a:pt x="300" y="351"/>
                    <a:pt x="300" y="351"/>
                  </a:cubicBezTo>
                  <a:cubicBezTo>
                    <a:pt x="298" y="351"/>
                    <a:pt x="298" y="351"/>
                    <a:pt x="298" y="351"/>
                  </a:cubicBezTo>
                  <a:cubicBezTo>
                    <a:pt x="290" y="372"/>
                    <a:pt x="234" y="394"/>
                    <a:pt x="156" y="394"/>
                  </a:cubicBezTo>
                  <a:cubicBezTo>
                    <a:pt x="78" y="394"/>
                    <a:pt x="23" y="372"/>
                    <a:pt x="14" y="351"/>
                  </a:cubicBezTo>
                  <a:cubicBezTo>
                    <a:pt x="14" y="344"/>
                    <a:pt x="14" y="344"/>
                    <a:pt x="14" y="344"/>
                  </a:cubicBezTo>
                  <a:cubicBezTo>
                    <a:pt x="13" y="320"/>
                    <a:pt x="13" y="320"/>
                    <a:pt x="13" y="32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38"/>
                    <a:pt x="72" y="12"/>
                    <a:pt x="156" y="12"/>
                  </a:cubicBezTo>
                  <a:cubicBezTo>
                    <a:pt x="241" y="12"/>
                    <a:pt x="300" y="38"/>
                    <a:pt x="300" y="61"/>
                  </a:cubicBezTo>
                  <a:lnTo>
                    <a:pt x="300" y="87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rgbClr val="3C3C3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  <p:sp>
          <p:nvSpPr>
            <p:cNvPr id="81" name="Oval 61">
              <a:extLst>
                <a:ext uri="{FF2B5EF4-FFF2-40B4-BE49-F238E27FC236}">
                  <a16:creationId xmlns:a16="http://schemas.microsoft.com/office/drawing/2014/main" id="{E0C3C490-6D70-D34E-859C-1D461F17B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1082" y="4831656"/>
              <a:ext cx="498337" cy="183472"/>
            </a:xfrm>
            <a:prstGeom prst="ellipse">
              <a:avLst/>
            </a:prstGeom>
            <a:solidFill>
              <a:sysClr val="window" lastClr="FFFFFF">
                <a:alpha val="90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rgbClr val="3C3C3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  <p:sp>
          <p:nvSpPr>
            <p:cNvPr id="82" name="Oval 62">
              <a:extLst>
                <a:ext uri="{FF2B5EF4-FFF2-40B4-BE49-F238E27FC236}">
                  <a16:creationId xmlns:a16="http://schemas.microsoft.com/office/drawing/2014/main" id="{8B4D6A75-335D-3C4E-AFBA-DAC2BA7A7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1082" y="4738719"/>
              <a:ext cx="498337" cy="183472"/>
            </a:xfrm>
            <a:prstGeom prst="ellipse">
              <a:avLst/>
            </a:prstGeom>
            <a:solidFill>
              <a:sysClr val="window" lastClr="FFFFFF">
                <a:alpha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rgbClr val="3C3C3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  <p:sp>
          <p:nvSpPr>
            <p:cNvPr id="83" name="Oval 63">
              <a:extLst>
                <a:ext uri="{FF2B5EF4-FFF2-40B4-BE49-F238E27FC236}">
                  <a16:creationId xmlns:a16="http://schemas.microsoft.com/office/drawing/2014/main" id="{02B3B8D7-681D-6546-A043-2E19A8F25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1082" y="4648185"/>
              <a:ext cx="498337" cy="183472"/>
            </a:xfrm>
            <a:prstGeom prst="ellipse">
              <a:avLst/>
            </a:prstGeom>
            <a:solidFill>
              <a:sysClr val="window" lastClr="FFFFFF">
                <a:alpha val="90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rgbClr val="3C3C3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  <p:sp>
          <p:nvSpPr>
            <p:cNvPr id="84" name="Oval 64">
              <a:extLst>
                <a:ext uri="{FF2B5EF4-FFF2-40B4-BE49-F238E27FC236}">
                  <a16:creationId xmlns:a16="http://schemas.microsoft.com/office/drawing/2014/main" id="{994A653A-11D3-8240-AFD0-82A79042A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1082" y="4555247"/>
              <a:ext cx="498337" cy="183472"/>
            </a:xfrm>
            <a:prstGeom prst="ellipse">
              <a:avLst/>
            </a:prstGeom>
            <a:solidFill>
              <a:sysClr val="window" lastClr="FFFFFF">
                <a:alpha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rgbClr val="3C3C3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  <p:sp>
          <p:nvSpPr>
            <p:cNvPr id="85" name="Oval 65">
              <a:extLst>
                <a:ext uri="{FF2B5EF4-FFF2-40B4-BE49-F238E27FC236}">
                  <a16:creationId xmlns:a16="http://schemas.microsoft.com/office/drawing/2014/main" id="{CBDDC4AC-A3C4-5344-AED4-CAFAB3C7E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1082" y="4464713"/>
              <a:ext cx="498337" cy="183472"/>
            </a:xfrm>
            <a:prstGeom prst="ellipse">
              <a:avLst/>
            </a:prstGeom>
            <a:solidFill>
              <a:sysClr val="window" lastClr="FFFFFF">
                <a:alpha val="90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rgbClr val="3C3C3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  <p:sp>
          <p:nvSpPr>
            <p:cNvPr id="86" name="Oval 66">
              <a:extLst>
                <a:ext uri="{FF2B5EF4-FFF2-40B4-BE49-F238E27FC236}">
                  <a16:creationId xmlns:a16="http://schemas.microsoft.com/office/drawing/2014/main" id="{D5A53011-6E50-CE48-BC81-C2E7EB611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1082" y="4371776"/>
              <a:ext cx="498337" cy="183472"/>
            </a:xfrm>
            <a:prstGeom prst="ellipse">
              <a:avLst/>
            </a:prstGeom>
            <a:solidFill>
              <a:sysClr val="window" lastClr="FFFFFF">
                <a:alpha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2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rgbClr val="3C3C3B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AD10A98B-EC06-5948-A0FB-1492A6E76CC1}"/>
              </a:ext>
            </a:extLst>
          </p:cNvPr>
          <p:cNvSpPr>
            <a:spLocks noChangeAspect="1"/>
          </p:cNvSpPr>
          <p:nvPr/>
        </p:nvSpPr>
        <p:spPr bwMode="gray">
          <a:xfrm>
            <a:off x="2449101" y="2957486"/>
            <a:ext cx="711571" cy="297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 eaLnBrk="0" fontAlgn="base" hangingPunct="0">
              <a:lnSpc>
                <a:spcPct val="95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sz="600" b="1" kern="0" dirty="0">
                <a:solidFill>
                  <a:prstClr val="white"/>
                </a:solidFill>
                <a:latin typeface="Century Gothic"/>
              </a:rPr>
              <a:t>DATA</a:t>
            </a:r>
            <a:br>
              <a:rPr lang="en-US" sz="600" b="1" kern="0" dirty="0">
                <a:solidFill>
                  <a:prstClr val="white"/>
                </a:solidFill>
                <a:latin typeface="Century Gothic"/>
              </a:rPr>
            </a:br>
            <a:r>
              <a:rPr lang="en-US" sz="600" b="1" kern="0" dirty="0">
                <a:solidFill>
                  <a:prstClr val="white"/>
                </a:solidFill>
                <a:latin typeface="Century Gothic"/>
              </a:rPr>
              <a:t>WAREHOUSE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83F7F34D-53A7-154D-8A31-B7591741DFD4}"/>
              </a:ext>
            </a:extLst>
          </p:cNvPr>
          <p:cNvSpPr>
            <a:spLocks noChangeAspect="1"/>
          </p:cNvSpPr>
          <p:nvPr/>
        </p:nvSpPr>
        <p:spPr>
          <a:xfrm>
            <a:off x="4176980" y="2681871"/>
            <a:ext cx="721419" cy="614778"/>
          </a:xfrm>
          <a:prstGeom prst="roundRect">
            <a:avLst/>
          </a:prstGeom>
          <a:solidFill>
            <a:srgbClr val="0079DB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C37C1AA-1E02-C844-B17F-6E3425B78DA2}"/>
              </a:ext>
            </a:extLst>
          </p:cNvPr>
          <p:cNvSpPr txBox="1">
            <a:spLocks noChangeAspect="1"/>
          </p:cNvSpPr>
          <p:nvPr/>
        </p:nvSpPr>
        <p:spPr>
          <a:xfrm>
            <a:off x="4178337" y="2667928"/>
            <a:ext cx="721419" cy="20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IN MEMORY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54D6DF-2D63-444D-8275-3680B7A677FD}"/>
              </a:ext>
            </a:extLst>
          </p:cNvPr>
          <p:cNvGrpSpPr>
            <a:grpSpLocks noChangeAspect="1"/>
          </p:cNvGrpSpPr>
          <p:nvPr/>
        </p:nvGrpSpPr>
        <p:grpSpPr>
          <a:xfrm>
            <a:off x="4411017" y="2857878"/>
            <a:ext cx="253346" cy="253401"/>
            <a:chOff x="5521059" y="3300447"/>
            <a:chExt cx="389155" cy="38915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45F8C51-E7D1-5B45-A010-96A75B699C45}"/>
                </a:ext>
              </a:extLst>
            </p:cNvPr>
            <p:cNvGrpSpPr/>
            <p:nvPr/>
          </p:nvGrpSpPr>
          <p:grpSpPr>
            <a:xfrm>
              <a:off x="5603881" y="3383269"/>
              <a:ext cx="223511" cy="223511"/>
              <a:chOff x="5592246" y="3395363"/>
              <a:chExt cx="223511" cy="22351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304722C-65C0-974E-A955-D5A3FC207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4750" y="3395363"/>
                <a:ext cx="201007" cy="201314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DD3F26CD-586D-484C-8890-AB7239448E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92246" y="3421508"/>
                <a:ext cx="197366" cy="197366"/>
              </a:xfrm>
              <a:custGeom>
                <a:avLst/>
                <a:gdLst>
                  <a:gd name="T0" fmla="*/ 1609 w 1609"/>
                  <a:gd name="T1" fmla="*/ 1609 h 1609"/>
                  <a:gd name="T2" fmla="*/ 0 w 1609"/>
                  <a:gd name="T3" fmla="*/ 1609 h 1609"/>
                  <a:gd name="T4" fmla="*/ 0 w 1609"/>
                  <a:gd name="T5" fmla="*/ 0 h 1609"/>
                  <a:gd name="T6" fmla="*/ 1609 w 1609"/>
                  <a:gd name="T7" fmla="*/ 0 h 1609"/>
                  <a:gd name="T8" fmla="*/ 1609 w 1609"/>
                  <a:gd name="T9" fmla="*/ 1609 h 1609"/>
                  <a:gd name="T10" fmla="*/ 75 w 1609"/>
                  <a:gd name="T11" fmla="*/ 1534 h 1609"/>
                  <a:gd name="T12" fmla="*/ 1535 w 1609"/>
                  <a:gd name="T13" fmla="*/ 1534 h 1609"/>
                  <a:gd name="T14" fmla="*/ 1535 w 1609"/>
                  <a:gd name="T15" fmla="*/ 75 h 1609"/>
                  <a:gd name="T16" fmla="*/ 75 w 1609"/>
                  <a:gd name="T17" fmla="*/ 75 h 1609"/>
                  <a:gd name="T18" fmla="*/ 75 w 1609"/>
                  <a:gd name="T19" fmla="*/ 1534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09" h="1609">
                    <a:moveTo>
                      <a:pt x="1609" y="1609"/>
                    </a:moveTo>
                    <a:lnTo>
                      <a:pt x="0" y="1609"/>
                    </a:lnTo>
                    <a:lnTo>
                      <a:pt x="0" y="0"/>
                    </a:lnTo>
                    <a:lnTo>
                      <a:pt x="1609" y="0"/>
                    </a:lnTo>
                    <a:lnTo>
                      <a:pt x="1609" y="1609"/>
                    </a:lnTo>
                    <a:close/>
                    <a:moveTo>
                      <a:pt x="75" y="1534"/>
                    </a:moveTo>
                    <a:lnTo>
                      <a:pt x="1535" y="1534"/>
                    </a:lnTo>
                    <a:lnTo>
                      <a:pt x="1535" y="75"/>
                    </a:lnTo>
                    <a:lnTo>
                      <a:pt x="75" y="75"/>
                    </a:lnTo>
                    <a:lnTo>
                      <a:pt x="75" y="1534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</p:grp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E8BA905-8B01-0345-91F4-23A899CFDC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1059" y="3300447"/>
              <a:ext cx="389155" cy="389155"/>
            </a:xfrm>
            <a:custGeom>
              <a:avLst/>
              <a:gdLst>
                <a:gd name="T0" fmla="*/ 2542 w 2542"/>
                <a:gd name="T1" fmla="*/ 620 h 2542"/>
                <a:gd name="T2" fmla="*/ 2323 w 2542"/>
                <a:gd name="T3" fmla="*/ 225 h 2542"/>
                <a:gd name="T4" fmla="*/ 1925 w 2542"/>
                <a:gd name="T5" fmla="*/ 0 h 2542"/>
                <a:gd name="T6" fmla="*/ 1775 w 2542"/>
                <a:gd name="T7" fmla="*/ 225 h 2542"/>
                <a:gd name="T8" fmla="*/ 1537 w 2542"/>
                <a:gd name="T9" fmla="*/ 0 h 2542"/>
                <a:gd name="T10" fmla="*/ 1388 w 2542"/>
                <a:gd name="T11" fmla="*/ 225 h 2542"/>
                <a:gd name="T12" fmla="*/ 1150 w 2542"/>
                <a:gd name="T13" fmla="*/ 0 h 2542"/>
                <a:gd name="T14" fmla="*/ 1000 w 2542"/>
                <a:gd name="T15" fmla="*/ 225 h 2542"/>
                <a:gd name="T16" fmla="*/ 765 w 2542"/>
                <a:gd name="T17" fmla="*/ 0 h 2542"/>
                <a:gd name="T18" fmla="*/ 615 w 2542"/>
                <a:gd name="T19" fmla="*/ 225 h 2542"/>
                <a:gd name="T20" fmla="*/ 217 w 2542"/>
                <a:gd name="T21" fmla="*/ 620 h 2542"/>
                <a:gd name="T22" fmla="*/ 0 w 2542"/>
                <a:gd name="T23" fmla="*/ 770 h 2542"/>
                <a:gd name="T24" fmla="*/ 217 w 2542"/>
                <a:gd name="T25" fmla="*/ 1005 h 2542"/>
                <a:gd name="T26" fmla="*/ 0 w 2542"/>
                <a:gd name="T27" fmla="*/ 1155 h 2542"/>
                <a:gd name="T28" fmla="*/ 217 w 2542"/>
                <a:gd name="T29" fmla="*/ 1393 h 2542"/>
                <a:gd name="T30" fmla="*/ 0 w 2542"/>
                <a:gd name="T31" fmla="*/ 1543 h 2542"/>
                <a:gd name="T32" fmla="*/ 217 w 2542"/>
                <a:gd name="T33" fmla="*/ 1780 h 2542"/>
                <a:gd name="T34" fmla="*/ 0 w 2542"/>
                <a:gd name="T35" fmla="*/ 1930 h 2542"/>
                <a:gd name="T36" fmla="*/ 217 w 2542"/>
                <a:gd name="T37" fmla="*/ 2331 h 2542"/>
                <a:gd name="T38" fmla="*/ 615 w 2542"/>
                <a:gd name="T39" fmla="*/ 2542 h 2542"/>
                <a:gd name="T40" fmla="*/ 765 w 2542"/>
                <a:gd name="T41" fmla="*/ 2331 h 2542"/>
                <a:gd name="T42" fmla="*/ 1000 w 2542"/>
                <a:gd name="T43" fmla="*/ 2542 h 2542"/>
                <a:gd name="T44" fmla="*/ 1150 w 2542"/>
                <a:gd name="T45" fmla="*/ 2331 h 2542"/>
                <a:gd name="T46" fmla="*/ 1388 w 2542"/>
                <a:gd name="T47" fmla="*/ 2542 h 2542"/>
                <a:gd name="T48" fmla="*/ 1537 w 2542"/>
                <a:gd name="T49" fmla="*/ 2331 h 2542"/>
                <a:gd name="T50" fmla="*/ 1775 w 2542"/>
                <a:gd name="T51" fmla="*/ 2542 h 2542"/>
                <a:gd name="T52" fmla="*/ 1925 w 2542"/>
                <a:gd name="T53" fmla="*/ 2331 h 2542"/>
                <a:gd name="T54" fmla="*/ 2323 w 2542"/>
                <a:gd name="T55" fmla="*/ 1930 h 2542"/>
                <a:gd name="T56" fmla="*/ 2542 w 2542"/>
                <a:gd name="T57" fmla="*/ 1855 h 2542"/>
                <a:gd name="T58" fmla="*/ 2323 w 2542"/>
                <a:gd name="T59" fmla="*/ 1780 h 2542"/>
                <a:gd name="T60" fmla="*/ 2542 w 2542"/>
                <a:gd name="T61" fmla="*/ 1543 h 2542"/>
                <a:gd name="T62" fmla="*/ 2542 w 2542"/>
                <a:gd name="T63" fmla="*/ 1393 h 2542"/>
                <a:gd name="T64" fmla="*/ 2323 w 2542"/>
                <a:gd name="T65" fmla="*/ 1155 h 2542"/>
                <a:gd name="T66" fmla="*/ 2542 w 2542"/>
                <a:gd name="T67" fmla="*/ 1080 h 2542"/>
                <a:gd name="T68" fmla="*/ 2323 w 2542"/>
                <a:gd name="T69" fmla="*/ 1005 h 2542"/>
                <a:gd name="T70" fmla="*/ 2542 w 2542"/>
                <a:gd name="T71" fmla="*/ 770 h 2542"/>
                <a:gd name="T72" fmla="*/ 366 w 2542"/>
                <a:gd name="T73" fmla="*/ 2181 h 2542"/>
                <a:gd name="T74" fmla="*/ 2173 w 2542"/>
                <a:gd name="T75" fmla="*/ 374 h 2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42" h="2542">
                  <a:moveTo>
                    <a:pt x="2542" y="770"/>
                  </a:moveTo>
                  <a:lnTo>
                    <a:pt x="2542" y="620"/>
                  </a:lnTo>
                  <a:lnTo>
                    <a:pt x="2323" y="620"/>
                  </a:lnTo>
                  <a:lnTo>
                    <a:pt x="2323" y="225"/>
                  </a:lnTo>
                  <a:lnTo>
                    <a:pt x="1925" y="225"/>
                  </a:lnTo>
                  <a:lnTo>
                    <a:pt x="1925" y="0"/>
                  </a:lnTo>
                  <a:lnTo>
                    <a:pt x="1775" y="0"/>
                  </a:lnTo>
                  <a:lnTo>
                    <a:pt x="1775" y="225"/>
                  </a:lnTo>
                  <a:lnTo>
                    <a:pt x="1537" y="225"/>
                  </a:lnTo>
                  <a:lnTo>
                    <a:pt x="1537" y="0"/>
                  </a:lnTo>
                  <a:lnTo>
                    <a:pt x="1388" y="0"/>
                  </a:lnTo>
                  <a:lnTo>
                    <a:pt x="1388" y="225"/>
                  </a:lnTo>
                  <a:lnTo>
                    <a:pt x="1150" y="225"/>
                  </a:lnTo>
                  <a:lnTo>
                    <a:pt x="1150" y="0"/>
                  </a:lnTo>
                  <a:lnTo>
                    <a:pt x="1000" y="0"/>
                  </a:lnTo>
                  <a:lnTo>
                    <a:pt x="1000" y="225"/>
                  </a:lnTo>
                  <a:lnTo>
                    <a:pt x="765" y="225"/>
                  </a:lnTo>
                  <a:lnTo>
                    <a:pt x="765" y="0"/>
                  </a:lnTo>
                  <a:lnTo>
                    <a:pt x="615" y="0"/>
                  </a:lnTo>
                  <a:lnTo>
                    <a:pt x="615" y="225"/>
                  </a:lnTo>
                  <a:lnTo>
                    <a:pt x="217" y="225"/>
                  </a:lnTo>
                  <a:lnTo>
                    <a:pt x="217" y="620"/>
                  </a:lnTo>
                  <a:lnTo>
                    <a:pt x="0" y="620"/>
                  </a:lnTo>
                  <a:lnTo>
                    <a:pt x="0" y="770"/>
                  </a:lnTo>
                  <a:lnTo>
                    <a:pt x="217" y="770"/>
                  </a:lnTo>
                  <a:lnTo>
                    <a:pt x="217" y="1005"/>
                  </a:lnTo>
                  <a:lnTo>
                    <a:pt x="0" y="1005"/>
                  </a:lnTo>
                  <a:lnTo>
                    <a:pt x="0" y="1155"/>
                  </a:lnTo>
                  <a:lnTo>
                    <a:pt x="217" y="1155"/>
                  </a:lnTo>
                  <a:lnTo>
                    <a:pt x="217" y="1393"/>
                  </a:lnTo>
                  <a:lnTo>
                    <a:pt x="0" y="1393"/>
                  </a:lnTo>
                  <a:lnTo>
                    <a:pt x="0" y="1543"/>
                  </a:lnTo>
                  <a:lnTo>
                    <a:pt x="217" y="1543"/>
                  </a:lnTo>
                  <a:lnTo>
                    <a:pt x="217" y="1780"/>
                  </a:lnTo>
                  <a:lnTo>
                    <a:pt x="0" y="1780"/>
                  </a:lnTo>
                  <a:lnTo>
                    <a:pt x="0" y="1930"/>
                  </a:lnTo>
                  <a:lnTo>
                    <a:pt x="217" y="1930"/>
                  </a:lnTo>
                  <a:lnTo>
                    <a:pt x="217" y="2331"/>
                  </a:lnTo>
                  <a:lnTo>
                    <a:pt x="615" y="2331"/>
                  </a:lnTo>
                  <a:lnTo>
                    <a:pt x="615" y="2542"/>
                  </a:lnTo>
                  <a:lnTo>
                    <a:pt x="765" y="2542"/>
                  </a:lnTo>
                  <a:lnTo>
                    <a:pt x="765" y="2331"/>
                  </a:lnTo>
                  <a:lnTo>
                    <a:pt x="1000" y="2331"/>
                  </a:lnTo>
                  <a:lnTo>
                    <a:pt x="1000" y="2542"/>
                  </a:lnTo>
                  <a:lnTo>
                    <a:pt x="1150" y="2542"/>
                  </a:lnTo>
                  <a:lnTo>
                    <a:pt x="1150" y="2331"/>
                  </a:lnTo>
                  <a:lnTo>
                    <a:pt x="1388" y="2331"/>
                  </a:lnTo>
                  <a:lnTo>
                    <a:pt x="1388" y="2542"/>
                  </a:lnTo>
                  <a:lnTo>
                    <a:pt x="1537" y="2542"/>
                  </a:lnTo>
                  <a:lnTo>
                    <a:pt x="1537" y="2331"/>
                  </a:lnTo>
                  <a:lnTo>
                    <a:pt x="1775" y="2331"/>
                  </a:lnTo>
                  <a:lnTo>
                    <a:pt x="1775" y="2542"/>
                  </a:lnTo>
                  <a:lnTo>
                    <a:pt x="1925" y="2542"/>
                  </a:lnTo>
                  <a:lnTo>
                    <a:pt x="1925" y="2331"/>
                  </a:lnTo>
                  <a:lnTo>
                    <a:pt x="2323" y="2331"/>
                  </a:lnTo>
                  <a:lnTo>
                    <a:pt x="2323" y="1930"/>
                  </a:lnTo>
                  <a:lnTo>
                    <a:pt x="2542" y="1930"/>
                  </a:lnTo>
                  <a:lnTo>
                    <a:pt x="2542" y="1855"/>
                  </a:lnTo>
                  <a:lnTo>
                    <a:pt x="2542" y="1780"/>
                  </a:lnTo>
                  <a:lnTo>
                    <a:pt x="2323" y="1780"/>
                  </a:lnTo>
                  <a:lnTo>
                    <a:pt x="2323" y="1543"/>
                  </a:lnTo>
                  <a:lnTo>
                    <a:pt x="2542" y="1543"/>
                  </a:lnTo>
                  <a:lnTo>
                    <a:pt x="2542" y="1468"/>
                  </a:lnTo>
                  <a:lnTo>
                    <a:pt x="2542" y="1393"/>
                  </a:lnTo>
                  <a:lnTo>
                    <a:pt x="2323" y="1393"/>
                  </a:lnTo>
                  <a:lnTo>
                    <a:pt x="2323" y="1155"/>
                  </a:lnTo>
                  <a:lnTo>
                    <a:pt x="2542" y="1155"/>
                  </a:lnTo>
                  <a:lnTo>
                    <a:pt x="2542" y="1080"/>
                  </a:lnTo>
                  <a:lnTo>
                    <a:pt x="2542" y="1005"/>
                  </a:lnTo>
                  <a:lnTo>
                    <a:pt x="2323" y="1005"/>
                  </a:lnTo>
                  <a:lnTo>
                    <a:pt x="2323" y="770"/>
                  </a:lnTo>
                  <a:lnTo>
                    <a:pt x="2542" y="770"/>
                  </a:lnTo>
                  <a:close/>
                  <a:moveTo>
                    <a:pt x="2173" y="2181"/>
                  </a:moveTo>
                  <a:lnTo>
                    <a:pt x="366" y="2181"/>
                  </a:lnTo>
                  <a:lnTo>
                    <a:pt x="366" y="374"/>
                  </a:lnTo>
                  <a:lnTo>
                    <a:pt x="2173" y="374"/>
                  </a:lnTo>
                  <a:lnTo>
                    <a:pt x="2173" y="218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</p:grp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A9D84CE3-1FF0-F146-9BA2-E0F5BB22F1F3}"/>
              </a:ext>
            </a:extLst>
          </p:cNvPr>
          <p:cNvSpPr>
            <a:spLocks noChangeAspect="1"/>
          </p:cNvSpPr>
          <p:nvPr/>
        </p:nvSpPr>
        <p:spPr>
          <a:xfrm>
            <a:off x="2243248" y="1296709"/>
            <a:ext cx="1123279" cy="153962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0906B6C-E96C-4746-B6E6-806702155E36}"/>
              </a:ext>
            </a:extLst>
          </p:cNvPr>
          <p:cNvSpPr>
            <a:spLocks noChangeAspect="1"/>
          </p:cNvSpPr>
          <p:nvPr/>
        </p:nvSpPr>
        <p:spPr bwMode="gray">
          <a:xfrm>
            <a:off x="2464218" y="1491490"/>
            <a:ext cx="681339" cy="20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 eaLnBrk="0" fontAlgn="base" hangingPunct="0">
              <a:lnSpc>
                <a:spcPct val="95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sz="600" b="1" kern="0" dirty="0">
                <a:solidFill>
                  <a:prstClr val="white"/>
                </a:solidFill>
                <a:latin typeface="Century Gothic"/>
              </a:rPr>
              <a:t>DATA LAKE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5C27EE0-D66D-A344-A172-5618BA737BF7}"/>
              </a:ext>
            </a:extLst>
          </p:cNvPr>
          <p:cNvGrpSpPr>
            <a:grpSpLocks noChangeAspect="1"/>
          </p:cNvGrpSpPr>
          <p:nvPr/>
        </p:nvGrpSpPr>
        <p:grpSpPr>
          <a:xfrm>
            <a:off x="2657809" y="1797180"/>
            <a:ext cx="294160" cy="295550"/>
            <a:chOff x="3475184" y="1426501"/>
            <a:chExt cx="1760538" cy="1768474"/>
          </a:xfrm>
        </p:grpSpPr>
        <p:sp>
          <p:nvSpPr>
            <p:cNvPr id="98" name="Freeform 69">
              <a:extLst>
                <a:ext uri="{FF2B5EF4-FFF2-40B4-BE49-F238E27FC236}">
                  <a16:creationId xmlns:a16="http://schemas.microsoft.com/office/drawing/2014/main" id="{C40983E0-C534-E544-88EF-E98701F87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8359" y="1709075"/>
              <a:ext cx="120650" cy="174625"/>
            </a:xfrm>
            <a:custGeom>
              <a:avLst/>
              <a:gdLst>
                <a:gd name="T0" fmla="*/ 28 w 28"/>
                <a:gd name="T1" fmla="*/ 21 h 41"/>
                <a:gd name="T2" fmla="*/ 28 w 28"/>
                <a:gd name="T3" fmla="*/ 29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9 h 41"/>
                <a:gd name="T12" fmla="*/ 2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2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4 h 41"/>
                <a:gd name="T30" fmla="*/ 26 w 28"/>
                <a:gd name="T31" fmla="*/ 8 h 41"/>
                <a:gd name="T32" fmla="*/ 28 w 28"/>
                <a:gd name="T33" fmla="*/ 21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6 h 41"/>
                <a:gd name="T42" fmla="*/ 9 w 28"/>
                <a:gd name="T43" fmla="*/ 9 h 41"/>
                <a:gd name="T44" fmla="*/ 8 w 28"/>
                <a:gd name="T45" fmla="*/ 21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6 h 41"/>
                <a:gd name="T52" fmla="*/ 18 w 28"/>
                <a:gd name="T53" fmla="*/ 34 h 41"/>
                <a:gd name="T54" fmla="*/ 20 w 28"/>
                <a:gd name="T55" fmla="*/ 29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8" y="29"/>
                  </a:cubicBezTo>
                  <a:cubicBezTo>
                    <a:pt x="27" y="31"/>
                    <a:pt x="27" y="33"/>
                    <a:pt x="26" y="34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1"/>
                    <a:pt x="16" y="41"/>
                    <a:pt x="14" y="41"/>
                  </a:cubicBezTo>
                  <a:cubicBezTo>
                    <a:pt x="11" y="41"/>
                    <a:pt x="9" y="40"/>
                    <a:pt x="7" y="39"/>
                  </a:cubicBezTo>
                  <a:cubicBezTo>
                    <a:pt x="4" y="37"/>
                    <a:pt x="3" y="35"/>
                    <a:pt x="2" y="32"/>
                  </a:cubicBezTo>
                  <a:cubicBezTo>
                    <a:pt x="1" y="31"/>
                    <a:pt x="1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9"/>
                    <a:pt x="0" y="16"/>
                    <a:pt x="0" y="14"/>
                  </a:cubicBezTo>
                  <a:cubicBezTo>
                    <a:pt x="1" y="12"/>
                    <a:pt x="1" y="10"/>
                    <a:pt x="2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9" y="1"/>
                    <a:pt x="11" y="0"/>
                    <a:pt x="14" y="0"/>
                  </a:cubicBezTo>
                  <a:cubicBezTo>
                    <a:pt x="16" y="0"/>
                    <a:pt x="17" y="0"/>
                    <a:pt x="19" y="1"/>
                  </a:cubicBezTo>
                  <a:cubicBezTo>
                    <a:pt x="21" y="2"/>
                    <a:pt x="22" y="2"/>
                    <a:pt x="23" y="4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1" y="20"/>
                  </a:moveTo>
                  <a:cubicBezTo>
                    <a:pt x="21" y="17"/>
                    <a:pt x="20" y="14"/>
                    <a:pt x="20" y="12"/>
                  </a:cubicBezTo>
                  <a:cubicBezTo>
                    <a:pt x="20" y="10"/>
                    <a:pt x="19" y="8"/>
                    <a:pt x="18" y="7"/>
                  </a:cubicBezTo>
                  <a:cubicBezTo>
                    <a:pt x="17" y="6"/>
                    <a:pt x="16" y="6"/>
                    <a:pt x="14" y="6"/>
                  </a:cubicBezTo>
                  <a:cubicBezTo>
                    <a:pt x="12" y="6"/>
                    <a:pt x="10" y="7"/>
                    <a:pt x="9" y="9"/>
                  </a:cubicBezTo>
                  <a:cubicBezTo>
                    <a:pt x="8" y="12"/>
                    <a:pt x="8" y="15"/>
                    <a:pt x="8" y="21"/>
                  </a:cubicBezTo>
                  <a:cubicBezTo>
                    <a:pt x="8" y="24"/>
                    <a:pt x="8" y="27"/>
                    <a:pt x="8" y="29"/>
                  </a:cubicBezTo>
                  <a:cubicBezTo>
                    <a:pt x="9" y="31"/>
                    <a:pt x="9" y="33"/>
                    <a:pt x="10" y="34"/>
                  </a:cubicBezTo>
                  <a:cubicBezTo>
                    <a:pt x="11" y="35"/>
                    <a:pt x="12" y="36"/>
                    <a:pt x="14" y="36"/>
                  </a:cubicBezTo>
                  <a:cubicBezTo>
                    <a:pt x="16" y="36"/>
                    <a:pt x="17" y="35"/>
                    <a:pt x="18" y="34"/>
                  </a:cubicBezTo>
                  <a:cubicBezTo>
                    <a:pt x="19" y="33"/>
                    <a:pt x="20" y="31"/>
                    <a:pt x="20" y="29"/>
                  </a:cubicBezTo>
                  <a:cubicBezTo>
                    <a:pt x="20" y="27"/>
                    <a:pt x="21" y="24"/>
                    <a:pt x="21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99" name="Freeform 70">
              <a:extLst>
                <a:ext uri="{FF2B5EF4-FFF2-40B4-BE49-F238E27FC236}">
                  <a16:creationId xmlns:a16="http://schemas.microsoft.com/office/drawing/2014/main" id="{4764ECF7-8DC4-584C-90CA-AECB23B84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046" y="1709075"/>
              <a:ext cx="85725" cy="174625"/>
            </a:xfrm>
            <a:custGeom>
              <a:avLst/>
              <a:gdLst>
                <a:gd name="T0" fmla="*/ 12 w 20"/>
                <a:gd name="T1" fmla="*/ 37 h 41"/>
                <a:gd name="T2" fmla="*/ 12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1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4 w 20"/>
                <a:gd name="T31" fmla="*/ 40 h 41"/>
                <a:gd name="T32" fmla="*/ 12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7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2" y="17"/>
                    <a:pt x="2" y="17"/>
                    <a:pt x="1" y="16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cubicBezTo>
                    <a:pt x="2" y="12"/>
                    <a:pt x="3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1" y="6"/>
                    <a:pt x="12" y="5"/>
                    <a:pt x="13" y="3"/>
                  </a:cubicBezTo>
                  <a:cubicBezTo>
                    <a:pt x="14" y="2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8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1"/>
                    <a:pt x="14" y="40"/>
                  </a:cubicBezTo>
                  <a:cubicBezTo>
                    <a:pt x="13" y="39"/>
                    <a:pt x="12" y="38"/>
                    <a:pt x="12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0" name="Freeform 71">
              <a:extLst>
                <a:ext uri="{FF2B5EF4-FFF2-40B4-BE49-F238E27FC236}">
                  <a16:creationId xmlns:a16="http://schemas.microsoft.com/office/drawing/2014/main" id="{05D55F01-4A54-E540-97C1-F1E00ECF75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6971" y="1709075"/>
              <a:ext cx="119063" cy="174625"/>
            </a:xfrm>
            <a:custGeom>
              <a:avLst/>
              <a:gdLst>
                <a:gd name="T0" fmla="*/ 28 w 28"/>
                <a:gd name="T1" fmla="*/ 21 h 41"/>
                <a:gd name="T2" fmla="*/ 27 w 28"/>
                <a:gd name="T3" fmla="*/ 29 h 41"/>
                <a:gd name="T4" fmla="*/ 25 w 28"/>
                <a:gd name="T5" fmla="*/ 34 h 41"/>
                <a:gd name="T6" fmla="*/ 20 w 28"/>
                <a:gd name="T7" fmla="*/ 39 h 41"/>
                <a:gd name="T8" fmla="*/ 14 w 28"/>
                <a:gd name="T9" fmla="*/ 41 h 41"/>
                <a:gd name="T10" fmla="*/ 6 w 28"/>
                <a:gd name="T11" fmla="*/ 39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1 w 28"/>
                <a:gd name="T21" fmla="*/ 8 h 41"/>
                <a:gd name="T22" fmla="*/ 6 w 28"/>
                <a:gd name="T23" fmla="*/ 2 h 41"/>
                <a:gd name="T24" fmla="*/ 13 w 28"/>
                <a:gd name="T25" fmla="*/ 0 h 41"/>
                <a:gd name="T26" fmla="*/ 19 w 28"/>
                <a:gd name="T27" fmla="*/ 1 h 41"/>
                <a:gd name="T28" fmla="*/ 23 w 28"/>
                <a:gd name="T29" fmla="*/ 4 h 41"/>
                <a:gd name="T30" fmla="*/ 26 w 28"/>
                <a:gd name="T31" fmla="*/ 8 h 41"/>
                <a:gd name="T32" fmla="*/ 28 w 28"/>
                <a:gd name="T33" fmla="*/ 21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6 h 41"/>
                <a:gd name="T42" fmla="*/ 8 w 28"/>
                <a:gd name="T43" fmla="*/ 9 h 41"/>
                <a:gd name="T44" fmla="*/ 7 w 28"/>
                <a:gd name="T45" fmla="*/ 21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6 h 41"/>
                <a:gd name="T52" fmla="*/ 18 w 28"/>
                <a:gd name="T53" fmla="*/ 34 h 41"/>
                <a:gd name="T54" fmla="*/ 20 w 28"/>
                <a:gd name="T55" fmla="*/ 29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7" y="26"/>
                    <a:pt x="27" y="29"/>
                  </a:cubicBezTo>
                  <a:cubicBezTo>
                    <a:pt x="27" y="31"/>
                    <a:pt x="26" y="33"/>
                    <a:pt x="25" y="34"/>
                  </a:cubicBezTo>
                  <a:cubicBezTo>
                    <a:pt x="24" y="37"/>
                    <a:pt x="22" y="38"/>
                    <a:pt x="20" y="39"/>
                  </a:cubicBezTo>
                  <a:cubicBezTo>
                    <a:pt x="18" y="41"/>
                    <a:pt x="16" y="41"/>
                    <a:pt x="14" y="41"/>
                  </a:cubicBezTo>
                  <a:cubicBezTo>
                    <a:pt x="11" y="41"/>
                    <a:pt x="8" y="40"/>
                    <a:pt x="6" y="39"/>
                  </a:cubicBezTo>
                  <a:cubicBezTo>
                    <a:pt x="4" y="37"/>
                    <a:pt x="2" y="35"/>
                    <a:pt x="1" y="32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9"/>
                    <a:pt x="0" y="16"/>
                    <a:pt x="0" y="14"/>
                  </a:cubicBezTo>
                  <a:cubicBezTo>
                    <a:pt x="0" y="12"/>
                    <a:pt x="1" y="10"/>
                    <a:pt x="1" y="8"/>
                  </a:cubicBezTo>
                  <a:cubicBezTo>
                    <a:pt x="2" y="5"/>
                    <a:pt x="4" y="3"/>
                    <a:pt x="6" y="2"/>
                  </a:cubicBezTo>
                  <a:cubicBezTo>
                    <a:pt x="8" y="1"/>
                    <a:pt x="11" y="0"/>
                    <a:pt x="13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0" y="2"/>
                    <a:pt x="21" y="2"/>
                    <a:pt x="23" y="4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0" y="20"/>
                  </a:moveTo>
                  <a:cubicBezTo>
                    <a:pt x="20" y="17"/>
                    <a:pt x="20" y="14"/>
                    <a:pt x="20" y="12"/>
                  </a:cubicBezTo>
                  <a:cubicBezTo>
                    <a:pt x="19" y="10"/>
                    <a:pt x="18" y="8"/>
                    <a:pt x="18" y="7"/>
                  </a:cubicBezTo>
                  <a:cubicBezTo>
                    <a:pt x="17" y="6"/>
                    <a:pt x="15" y="6"/>
                    <a:pt x="14" y="6"/>
                  </a:cubicBezTo>
                  <a:cubicBezTo>
                    <a:pt x="11" y="6"/>
                    <a:pt x="9" y="7"/>
                    <a:pt x="8" y="9"/>
                  </a:cubicBezTo>
                  <a:cubicBezTo>
                    <a:pt x="8" y="12"/>
                    <a:pt x="7" y="15"/>
                    <a:pt x="7" y="21"/>
                  </a:cubicBezTo>
                  <a:cubicBezTo>
                    <a:pt x="7" y="24"/>
                    <a:pt x="7" y="27"/>
                    <a:pt x="8" y="29"/>
                  </a:cubicBezTo>
                  <a:cubicBezTo>
                    <a:pt x="8" y="31"/>
                    <a:pt x="9" y="33"/>
                    <a:pt x="10" y="34"/>
                  </a:cubicBezTo>
                  <a:cubicBezTo>
                    <a:pt x="11" y="35"/>
                    <a:pt x="12" y="36"/>
                    <a:pt x="14" y="36"/>
                  </a:cubicBezTo>
                  <a:cubicBezTo>
                    <a:pt x="15" y="36"/>
                    <a:pt x="17" y="35"/>
                    <a:pt x="18" y="34"/>
                  </a:cubicBezTo>
                  <a:cubicBezTo>
                    <a:pt x="19" y="33"/>
                    <a:pt x="19" y="31"/>
                    <a:pt x="20" y="29"/>
                  </a:cubicBezTo>
                  <a:cubicBezTo>
                    <a:pt x="20" y="27"/>
                    <a:pt x="20" y="24"/>
                    <a:pt x="2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1" name="Freeform 72">
              <a:extLst>
                <a:ext uri="{FF2B5EF4-FFF2-40B4-BE49-F238E27FC236}">
                  <a16:creationId xmlns:a16="http://schemas.microsoft.com/office/drawing/2014/main" id="{292F96BD-7445-5A4C-B6C0-CBE31B409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659" y="1709075"/>
              <a:ext cx="85725" cy="174625"/>
            </a:xfrm>
            <a:custGeom>
              <a:avLst/>
              <a:gdLst>
                <a:gd name="T0" fmla="*/ 12 w 20"/>
                <a:gd name="T1" fmla="*/ 37 h 41"/>
                <a:gd name="T2" fmla="*/ 12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1 h 41"/>
                <a:gd name="T20" fmla="*/ 16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3 w 20"/>
                <a:gd name="T31" fmla="*/ 40 h 41"/>
                <a:gd name="T32" fmla="*/ 12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7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7" y="15"/>
                    <a:pt x="4" y="17"/>
                    <a:pt x="3" y="17"/>
                  </a:cubicBezTo>
                  <a:cubicBezTo>
                    <a:pt x="2" y="17"/>
                    <a:pt x="1" y="17"/>
                    <a:pt x="1" y="16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cubicBezTo>
                    <a:pt x="1" y="12"/>
                    <a:pt x="2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0" y="6"/>
                    <a:pt x="12" y="5"/>
                    <a:pt x="13" y="3"/>
                  </a:cubicBezTo>
                  <a:cubicBezTo>
                    <a:pt x="14" y="2"/>
                    <a:pt x="14" y="1"/>
                    <a:pt x="15" y="1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8" y="41"/>
                    <a:pt x="16" y="41"/>
                  </a:cubicBezTo>
                  <a:cubicBezTo>
                    <a:pt x="15" y="41"/>
                    <a:pt x="14" y="41"/>
                    <a:pt x="13" y="40"/>
                  </a:cubicBezTo>
                  <a:cubicBezTo>
                    <a:pt x="12" y="39"/>
                    <a:pt x="12" y="38"/>
                    <a:pt x="12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2" name="Freeform 73">
              <a:extLst>
                <a:ext uri="{FF2B5EF4-FFF2-40B4-BE49-F238E27FC236}">
                  <a16:creationId xmlns:a16="http://schemas.microsoft.com/office/drawing/2014/main" id="{D570F759-5E6E-5041-B1D5-CB6AD6482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0821" y="1709075"/>
              <a:ext cx="120650" cy="174625"/>
            </a:xfrm>
            <a:custGeom>
              <a:avLst/>
              <a:gdLst>
                <a:gd name="T0" fmla="*/ 28 w 28"/>
                <a:gd name="T1" fmla="*/ 21 h 41"/>
                <a:gd name="T2" fmla="*/ 28 w 28"/>
                <a:gd name="T3" fmla="*/ 29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9 h 41"/>
                <a:gd name="T12" fmla="*/ 2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1 w 28"/>
                <a:gd name="T19" fmla="*/ 14 h 41"/>
                <a:gd name="T20" fmla="*/ 2 w 28"/>
                <a:gd name="T21" fmla="*/ 8 h 41"/>
                <a:gd name="T22" fmla="*/ 7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4 h 41"/>
                <a:gd name="T30" fmla="*/ 26 w 28"/>
                <a:gd name="T31" fmla="*/ 8 h 41"/>
                <a:gd name="T32" fmla="*/ 28 w 28"/>
                <a:gd name="T33" fmla="*/ 21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6 h 41"/>
                <a:gd name="T42" fmla="*/ 9 w 28"/>
                <a:gd name="T43" fmla="*/ 9 h 41"/>
                <a:gd name="T44" fmla="*/ 8 w 28"/>
                <a:gd name="T45" fmla="*/ 21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6 h 41"/>
                <a:gd name="T52" fmla="*/ 18 w 28"/>
                <a:gd name="T53" fmla="*/ 34 h 41"/>
                <a:gd name="T54" fmla="*/ 20 w 28"/>
                <a:gd name="T55" fmla="*/ 29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8" y="29"/>
                  </a:cubicBezTo>
                  <a:cubicBezTo>
                    <a:pt x="27" y="31"/>
                    <a:pt x="27" y="33"/>
                    <a:pt x="26" y="34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1"/>
                    <a:pt x="17" y="41"/>
                    <a:pt x="14" y="41"/>
                  </a:cubicBezTo>
                  <a:cubicBezTo>
                    <a:pt x="11" y="41"/>
                    <a:pt x="9" y="40"/>
                    <a:pt x="7" y="39"/>
                  </a:cubicBezTo>
                  <a:cubicBezTo>
                    <a:pt x="5" y="37"/>
                    <a:pt x="3" y="35"/>
                    <a:pt x="2" y="32"/>
                  </a:cubicBezTo>
                  <a:cubicBezTo>
                    <a:pt x="1" y="31"/>
                    <a:pt x="1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9"/>
                    <a:pt x="0" y="16"/>
                    <a:pt x="1" y="14"/>
                  </a:cubicBezTo>
                  <a:cubicBezTo>
                    <a:pt x="1" y="12"/>
                    <a:pt x="1" y="10"/>
                    <a:pt x="2" y="8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1"/>
                    <a:pt x="11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cubicBezTo>
                    <a:pt x="21" y="2"/>
                    <a:pt x="22" y="2"/>
                    <a:pt x="23" y="4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8" y="11"/>
                    <a:pt x="28" y="15"/>
                    <a:pt x="28" y="21"/>
                  </a:cubicBezTo>
                  <a:close/>
                  <a:moveTo>
                    <a:pt x="21" y="20"/>
                  </a:moveTo>
                  <a:cubicBezTo>
                    <a:pt x="21" y="17"/>
                    <a:pt x="21" y="14"/>
                    <a:pt x="20" y="12"/>
                  </a:cubicBezTo>
                  <a:cubicBezTo>
                    <a:pt x="20" y="10"/>
                    <a:pt x="19" y="8"/>
                    <a:pt x="18" y="7"/>
                  </a:cubicBezTo>
                  <a:cubicBezTo>
                    <a:pt x="17" y="6"/>
                    <a:pt x="16" y="6"/>
                    <a:pt x="14" y="6"/>
                  </a:cubicBezTo>
                  <a:cubicBezTo>
                    <a:pt x="12" y="6"/>
                    <a:pt x="10" y="7"/>
                    <a:pt x="9" y="9"/>
                  </a:cubicBezTo>
                  <a:cubicBezTo>
                    <a:pt x="8" y="12"/>
                    <a:pt x="8" y="15"/>
                    <a:pt x="8" y="21"/>
                  </a:cubicBezTo>
                  <a:cubicBezTo>
                    <a:pt x="8" y="24"/>
                    <a:pt x="8" y="27"/>
                    <a:pt x="8" y="29"/>
                  </a:cubicBezTo>
                  <a:cubicBezTo>
                    <a:pt x="9" y="31"/>
                    <a:pt x="9" y="33"/>
                    <a:pt x="10" y="34"/>
                  </a:cubicBezTo>
                  <a:cubicBezTo>
                    <a:pt x="11" y="35"/>
                    <a:pt x="13" y="36"/>
                    <a:pt x="14" y="36"/>
                  </a:cubicBezTo>
                  <a:cubicBezTo>
                    <a:pt x="16" y="36"/>
                    <a:pt x="17" y="35"/>
                    <a:pt x="18" y="34"/>
                  </a:cubicBezTo>
                  <a:cubicBezTo>
                    <a:pt x="19" y="33"/>
                    <a:pt x="20" y="31"/>
                    <a:pt x="20" y="29"/>
                  </a:cubicBezTo>
                  <a:cubicBezTo>
                    <a:pt x="21" y="27"/>
                    <a:pt x="21" y="24"/>
                    <a:pt x="21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3" name="Freeform 74">
              <a:extLst>
                <a:ext uri="{FF2B5EF4-FFF2-40B4-BE49-F238E27FC236}">
                  <a16:creationId xmlns:a16="http://schemas.microsoft.com/office/drawing/2014/main" id="{502D2C38-9F95-F44D-84BB-AEFC1C6E1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509" y="1709075"/>
              <a:ext cx="85725" cy="174625"/>
            </a:xfrm>
            <a:custGeom>
              <a:avLst/>
              <a:gdLst>
                <a:gd name="T0" fmla="*/ 13 w 20"/>
                <a:gd name="T1" fmla="*/ 37 h 41"/>
                <a:gd name="T2" fmla="*/ 13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10 w 20"/>
                <a:gd name="T15" fmla="*/ 7 h 41"/>
                <a:gd name="T16" fmla="*/ 13 w 20"/>
                <a:gd name="T17" fmla="*/ 3 h 41"/>
                <a:gd name="T18" fmla="*/ 15 w 20"/>
                <a:gd name="T19" fmla="*/ 1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4 w 20"/>
                <a:gd name="T31" fmla="*/ 40 h 41"/>
                <a:gd name="T32" fmla="*/ 13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3" y="37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2" y="17"/>
                    <a:pt x="2" y="17"/>
                    <a:pt x="1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13"/>
                    <a:pt x="1" y="13"/>
                    <a:pt x="1" y="12"/>
                  </a:cubicBezTo>
                  <a:cubicBezTo>
                    <a:pt x="2" y="12"/>
                    <a:pt x="3" y="11"/>
                    <a:pt x="4" y="10"/>
                  </a:cubicBezTo>
                  <a:cubicBezTo>
                    <a:pt x="6" y="9"/>
                    <a:pt x="8" y="8"/>
                    <a:pt x="10" y="7"/>
                  </a:cubicBezTo>
                  <a:cubicBezTo>
                    <a:pt x="11" y="6"/>
                    <a:pt x="12" y="5"/>
                    <a:pt x="13" y="3"/>
                  </a:cubicBezTo>
                  <a:cubicBezTo>
                    <a:pt x="14" y="2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1"/>
                    <a:pt x="14" y="40"/>
                  </a:cubicBezTo>
                  <a:cubicBezTo>
                    <a:pt x="13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01765CDA-9ECD-C74D-A211-F886013D1A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9434" y="1709075"/>
              <a:ext cx="119063" cy="174625"/>
            </a:xfrm>
            <a:custGeom>
              <a:avLst/>
              <a:gdLst>
                <a:gd name="T0" fmla="*/ 28 w 28"/>
                <a:gd name="T1" fmla="*/ 21 h 41"/>
                <a:gd name="T2" fmla="*/ 27 w 28"/>
                <a:gd name="T3" fmla="*/ 29 h 41"/>
                <a:gd name="T4" fmla="*/ 25 w 28"/>
                <a:gd name="T5" fmla="*/ 34 h 41"/>
                <a:gd name="T6" fmla="*/ 20 w 28"/>
                <a:gd name="T7" fmla="*/ 39 h 41"/>
                <a:gd name="T8" fmla="*/ 14 w 28"/>
                <a:gd name="T9" fmla="*/ 41 h 41"/>
                <a:gd name="T10" fmla="*/ 6 w 28"/>
                <a:gd name="T11" fmla="*/ 39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1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4 h 41"/>
                <a:gd name="T30" fmla="*/ 26 w 28"/>
                <a:gd name="T31" fmla="*/ 8 h 41"/>
                <a:gd name="T32" fmla="*/ 28 w 28"/>
                <a:gd name="T33" fmla="*/ 21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6 h 41"/>
                <a:gd name="T42" fmla="*/ 9 w 28"/>
                <a:gd name="T43" fmla="*/ 9 h 41"/>
                <a:gd name="T44" fmla="*/ 7 w 28"/>
                <a:gd name="T45" fmla="*/ 21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6 h 41"/>
                <a:gd name="T52" fmla="*/ 18 w 28"/>
                <a:gd name="T53" fmla="*/ 34 h 41"/>
                <a:gd name="T54" fmla="*/ 20 w 28"/>
                <a:gd name="T55" fmla="*/ 29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7" y="29"/>
                  </a:cubicBezTo>
                  <a:cubicBezTo>
                    <a:pt x="27" y="31"/>
                    <a:pt x="26" y="33"/>
                    <a:pt x="25" y="34"/>
                  </a:cubicBezTo>
                  <a:cubicBezTo>
                    <a:pt x="24" y="37"/>
                    <a:pt x="22" y="38"/>
                    <a:pt x="20" y="39"/>
                  </a:cubicBezTo>
                  <a:cubicBezTo>
                    <a:pt x="18" y="41"/>
                    <a:pt x="16" y="41"/>
                    <a:pt x="14" y="41"/>
                  </a:cubicBezTo>
                  <a:cubicBezTo>
                    <a:pt x="11" y="41"/>
                    <a:pt x="9" y="40"/>
                    <a:pt x="6" y="39"/>
                  </a:cubicBezTo>
                  <a:cubicBezTo>
                    <a:pt x="4" y="37"/>
                    <a:pt x="2" y="35"/>
                    <a:pt x="1" y="32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9"/>
                    <a:pt x="0" y="16"/>
                    <a:pt x="0" y="14"/>
                  </a:cubicBezTo>
                  <a:cubicBezTo>
                    <a:pt x="0" y="12"/>
                    <a:pt x="1" y="10"/>
                    <a:pt x="1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0" y="2"/>
                    <a:pt x="22" y="2"/>
                    <a:pt x="23" y="4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0" y="20"/>
                  </a:moveTo>
                  <a:cubicBezTo>
                    <a:pt x="20" y="17"/>
                    <a:pt x="20" y="14"/>
                    <a:pt x="20" y="12"/>
                  </a:cubicBezTo>
                  <a:cubicBezTo>
                    <a:pt x="19" y="10"/>
                    <a:pt x="19" y="8"/>
                    <a:pt x="18" y="7"/>
                  </a:cubicBezTo>
                  <a:cubicBezTo>
                    <a:pt x="17" y="6"/>
                    <a:pt x="15" y="6"/>
                    <a:pt x="14" y="6"/>
                  </a:cubicBezTo>
                  <a:cubicBezTo>
                    <a:pt x="11" y="6"/>
                    <a:pt x="10" y="7"/>
                    <a:pt x="9" y="9"/>
                  </a:cubicBezTo>
                  <a:cubicBezTo>
                    <a:pt x="8" y="12"/>
                    <a:pt x="7" y="15"/>
                    <a:pt x="7" y="21"/>
                  </a:cubicBezTo>
                  <a:cubicBezTo>
                    <a:pt x="7" y="24"/>
                    <a:pt x="7" y="27"/>
                    <a:pt x="8" y="29"/>
                  </a:cubicBezTo>
                  <a:cubicBezTo>
                    <a:pt x="8" y="31"/>
                    <a:pt x="9" y="33"/>
                    <a:pt x="10" y="34"/>
                  </a:cubicBezTo>
                  <a:cubicBezTo>
                    <a:pt x="11" y="35"/>
                    <a:pt x="12" y="36"/>
                    <a:pt x="14" y="36"/>
                  </a:cubicBezTo>
                  <a:cubicBezTo>
                    <a:pt x="15" y="36"/>
                    <a:pt x="17" y="35"/>
                    <a:pt x="18" y="34"/>
                  </a:cubicBezTo>
                  <a:cubicBezTo>
                    <a:pt x="19" y="33"/>
                    <a:pt x="19" y="31"/>
                    <a:pt x="20" y="29"/>
                  </a:cubicBezTo>
                  <a:cubicBezTo>
                    <a:pt x="20" y="27"/>
                    <a:pt x="20" y="24"/>
                    <a:pt x="2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5" name="Freeform 76">
              <a:extLst>
                <a:ext uri="{FF2B5EF4-FFF2-40B4-BE49-F238E27FC236}">
                  <a16:creationId xmlns:a16="http://schemas.microsoft.com/office/drawing/2014/main" id="{92B7E98F-4A34-2A4B-A820-235660359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121" y="1709075"/>
              <a:ext cx="85725" cy="174625"/>
            </a:xfrm>
            <a:custGeom>
              <a:avLst/>
              <a:gdLst>
                <a:gd name="T0" fmla="*/ 12 w 20"/>
                <a:gd name="T1" fmla="*/ 37 h 41"/>
                <a:gd name="T2" fmla="*/ 12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1 h 41"/>
                <a:gd name="T20" fmla="*/ 16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3 w 20"/>
                <a:gd name="T31" fmla="*/ 40 h 41"/>
                <a:gd name="T32" fmla="*/ 12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7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8" y="15"/>
                    <a:pt x="4" y="17"/>
                    <a:pt x="3" y="17"/>
                  </a:cubicBezTo>
                  <a:cubicBezTo>
                    <a:pt x="2" y="17"/>
                    <a:pt x="1" y="17"/>
                    <a:pt x="1" y="16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cubicBezTo>
                    <a:pt x="1" y="12"/>
                    <a:pt x="2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0" y="6"/>
                    <a:pt x="12" y="5"/>
                    <a:pt x="13" y="3"/>
                  </a:cubicBezTo>
                  <a:cubicBezTo>
                    <a:pt x="14" y="2"/>
                    <a:pt x="14" y="1"/>
                    <a:pt x="15" y="1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8" y="41"/>
                    <a:pt x="16" y="41"/>
                  </a:cubicBezTo>
                  <a:cubicBezTo>
                    <a:pt x="15" y="41"/>
                    <a:pt x="14" y="41"/>
                    <a:pt x="13" y="40"/>
                  </a:cubicBezTo>
                  <a:cubicBezTo>
                    <a:pt x="13" y="39"/>
                    <a:pt x="12" y="38"/>
                    <a:pt x="12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6" name="Freeform 77">
              <a:extLst>
                <a:ext uri="{FF2B5EF4-FFF2-40B4-BE49-F238E27FC236}">
                  <a16:creationId xmlns:a16="http://schemas.microsoft.com/office/drawing/2014/main" id="{83A2CDF6-2D25-4948-8C56-5AC1DE3EA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3285" y="1709076"/>
              <a:ext cx="119062" cy="174627"/>
            </a:xfrm>
            <a:custGeom>
              <a:avLst/>
              <a:gdLst>
                <a:gd name="T0" fmla="*/ 28 w 28"/>
                <a:gd name="T1" fmla="*/ 21 h 41"/>
                <a:gd name="T2" fmla="*/ 28 w 28"/>
                <a:gd name="T3" fmla="*/ 29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9 h 41"/>
                <a:gd name="T12" fmla="*/ 2 w 28"/>
                <a:gd name="T13" fmla="*/ 32 h 41"/>
                <a:gd name="T14" fmla="*/ 1 w 28"/>
                <a:gd name="T15" fmla="*/ 27 h 41"/>
                <a:gd name="T16" fmla="*/ 0 w 28"/>
                <a:gd name="T17" fmla="*/ 21 h 41"/>
                <a:gd name="T18" fmla="*/ 1 w 28"/>
                <a:gd name="T19" fmla="*/ 14 h 41"/>
                <a:gd name="T20" fmla="*/ 2 w 28"/>
                <a:gd name="T21" fmla="*/ 8 h 41"/>
                <a:gd name="T22" fmla="*/ 7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4 h 41"/>
                <a:gd name="T30" fmla="*/ 26 w 28"/>
                <a:gd name="T31" fmla="*/ 8 h 41"/>
                <a:gd name="T32" fmla="*/ 28 w 28"/>
                <a:gd name="T33" fmla="*/ 21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6 h 41"/>
                <a:gd name="T42" fmla="*/ 9 w 28"/>
                <a:gd name="T43" fmla="*/ 9 h 41"/>
                <a:gd name="T44" fmla="*/ 8 w 28"/>
                <a:gd name="T45" fmla="*/ 21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6 h 41"/>
                <a:gd name="T52" fmla="*/ 18 w 28"/>
                <a:gd name="T53" fmla="*/ 34 h 41"/>
                <a:gd name="T54" fmla="*/ 20 w 28"/>
                <a:gd name="T55" fmla="*/ 29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8" y="29"/>
                  </a:cubicBezTo>
                  <a:cubicBezTo>
                    <a:pt x="27" y="31"/>
                    <a:pt x="27" y="33"/>
                    <a:pt x="26" y="34"/>
                  </a:cubicBezTo>
                  <a:cubicBezTo>
                    <a:pt x="25" y="37"/>
                    <a:pt x="23" y="38"/>
                    <a:pt x="21" y="39"/>
                  </a:cubicBezTo>
                  <a:cubicBezTo>
                    <a:pt x="19" y="41"/>
                    <a:pt x="17" y="41"/>
                    <a:pt x="14" y="41"/>
                  </a:cubicBezTo>
                  <a:cubicBezTo>
                    <a:pt x="12" y="41"/>
                    <a:pt x="9" y="40"/>
                    <a:pt x="7" y="39"/>
                  </a:cubicBezTo>
                  <a:cubicBezTo>
                    <a:pt x="5" y="37"/>
                    <a:pt x="3" y="35"/>
                    <a:pt x="2" y="32"/>
                  </a:cubicBezTo>
                  <a:cubicBezTo>
                    <a:pt x="1" y="31"/>
                    <a:pt x="1" y="29"/>
                    <a:pt x="1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9"/>
                    <a:pt x="0" y="16"/>
                    <a:pt x="1" y="14"/>
                  </a:cubicBezTo>
                  <a:cubicBezTo>
                    <a:pt x="1" y="12"/>
                    <a:pt x="1" y="10"/>
                    <a:pt x="2" y="8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1"/>
                    <a:pt x="11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cubicBezTo>
                    <a:pt x="21" y="2"/>
                    <a:pt x="22" y="2"/>
                    <a:pt x="23" y="4"/>
                  </a:cubicBezTo>
                  <a:cubicBezTo>
                    <a:pt x="25" y="5"/>
                    <a:pt x="25" y="6"/>
                    <a:pt x="26" y="8"/>
                  </a:cubicBezTo>
                  <a:cubicBezTo>
                    <a:pt x="28" y="11"/>
                    <a:pt x="28" y="15"/>
                    <a:pt x="28" y="21"/>
                  </a:cubicBezTo>
                  <a:close/>
                  <a:moveTo>
                    <a:pt x="21" y="20"/>
                  </a:moveTo>
                  <a:cubicBezTo>
                    <a:pt x="21" y="17"/>
                    <a:pt x="21" y="14"/>
                    <a:pt x="20" y="12"/>
                  </a:cubicBezTo>
                  <a:cubicBezTo>
                    <a:pt x="20" y="10"/>
                    <a:pt x="19" y="8"/>
                    <a:pt x="18" y="7"/>
                  </a:cubicBezTo>
                  <a:cubicBezTo>
                    <a:pt x="17" y="6"/>
                    <a:pt x="16" y="6"/>
                    <a:pt x="14" y="6"/>
                  </a:cubicBezTo>
                  <a:cubicBezTo>
                    <a:pt x="12" y="6"/>
                    <a:pt x="10" y="7"/>
                    <a:pt x="9" y="9"/>
                  </a:cubicBezTo>
                  <a:cubicBezTo>
                    <a:pt x="8" y="12"/>
                    <a:pt x="8" y="15"/>
                    <a:pt x="8" y="21"/>
                  </a:cubicBezTo>
                  <a:cubicBezTo>
                    <a:pt x="8" y="24"/>
                    <a:pt x="8" y="27"/>
                    <a:pt x="8" y="29"/>
                  </a:cubicBezTo>
                  <a:cubicBezTo>
                    <a:pt x="9" y="31"/>
                    <a:pt x="9" y="33"/>
                    <a:pt x="10" y="34"/>
                  </a:cubicBezTo>
                  <a:cubicBezTo>
                    <a:pt x="11" y="35"/>
                    <a:pt x="13" y="36"/>
                    <a:pt x="14" y="36"/>
                  </a:cubicBezTo>
                  <a:cubicBezTo>
                    <a:pt x="16" y="36"/>
                    <a:pt x="17" y="35"/>
                    <a:pt x="18" y="34"/>
                  </a:cubicBezTo>
                  <a:cubicBezTo>
                    <a:pt x="19" y="33"/>
                    <a:pt x="20" y="31"/>
                    <a:pt x="20" y="29"/>
                  </a:cubicBezTo>
                  <a:cubicBezTo>
                    <a:pt x="21" y="27"/>
                    <a:pt x="21" y="24"/>
                    <a:pt x="21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7" name="Freeform 78">
              <a:extLst>
                <a:ext uri="{FF2B5EF4-FFF2-40B4-BE49-F238E27FC236}">
                  <a16:creationId xmlns:a16="http://schemas.microsoft.com/office/drawing/2014/main" id="{681DF152-99EA-2945-8C6A-699B411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971" y="1709075"/>
              <a:ext cx="85725" cy="174625"/>
            </a:xfrm>
            <a:custGeom>
              <a:avLst/>
              <a:gdLst>
                <a:gd name="T0" fmla="*/ 13 w 20"/>
                <a:gd name="T1" fmla="*/ 37 h 41"/>
                <a:gd name="T2" fmla="*/ 13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10 w 20"/>
                <a:gd name="T15" fmla="*/ 7 h 41"/>
                <a:gd name="T16" fmla="*/ 13 w 20"/>
                <a:gd name="T17" fmla="*/ 3 h 41"/>
                <a:gd name="T18" fmla="*/ 15 w 20"/>
                <a:gd name="T19" fmla="*/ 1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4 w 20"/>
                <a:gd name="T31" fmla="*/ 40 h 41"/>
                <a:gd name="T32" fmla="*/ 13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3" y="37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3" y="17"/>
                    <a:pt x="2" y="17"/>
                    <a:pt x="1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13"/>
                    <a:pt x="1" y="13"/>
                    <a:pt x="1" y="12"/>
                  </a:cubicBezTo>
                  <a:cubicBezTo>
                    <a:pt x="2" y="12"/>
                    <a:pt x="3" y="11"/>
                    <a:pt x="4" y="10"/>
                  </a:cubicBezTo>
                  <a:cubicBezTo>
                    <a:pt x="7" y="9"/>
                    <a:pt x="8" y="8"/>
                    <a:pt x="10" y="7"/>
                  </a:cubicBezTo>
                  <a:cubicBezTo>
                    <a:pt x="11" y="6"/>
                    <a:pt x="12" y="5"/>
                    <a:pt x="13" y="3"/>
                  </a:cubicBezTo>
                  <a:cubicBezTo>
                    <a:pt x="14" y="2"/>
                    <a:pt x="15" y="1"/>
                    <a:pt x="15" y="1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1"/>
                    <a:pt x="14" y="40"/>
                  </a:cubicBezTo>
                  <a:cubicBezTo>
                    <a:pt x="13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8" name="Freeform 79">
              <a:extLst>
                <a:ext uri="{FF2B5EF4-FFF2-40B4-BE49-F238E27FC236}">
                  <a16:creationId xmlns:a16="http://schemas.microsoft.com/office/drawing/2014/main" id="{B137DF03-0D93-7A4F-A64C-C343D559F3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1896" y="1709075"/>
              <a:ext cx="119063" cy="174625"/>
            </a:xfrm>
            <a:custGeom>
              <a:avLst/>
              <a:gdLst>
                <a:gd name="T0" fmla="*/ 28 w 28"/>
                <a:gd name="T1" fmla="*/ 21 h 41"/>
                <a:gd name="T2" fmla="*/ 27 w 28"/>
                <a:gd name="T3" fmla="*/ 29 h 41"/>
                <a:gd name="T4" fmla="*/ 25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6 w 28"/>
                <a:gd name="T11" fmla="*/ 39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2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4 h 41"/>
                <a:gd name="T30" fmla="*/ 26 w 28"/>
                <a:gd name="T31" fmla="*/ 8 h 41"/>
                <a:gd name="T32" fmla="*/ 28 w 28"/>
                <a:gd name="T33" fmla="*/ 21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6 h 41"/>
                <a:gd name="T42" fmla="*/ 9 w 28"/>
                <a:gd name="T43" fmla="*/ 9 h 41"/>
                <a:gd name="T44" fmla="*/ 7 w 28"/>
                <a:gd name="T45" fmla="*/ 21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6 h 41"/>
                <a:gd name="T52" fmla="*/ 18 w 28"/>
                <a:gd name="T53" fmla="*/ 34 h 41"/>
                <a:gd name="T54" fmla="*/ 20 w 28"/>
                <a:gd name="T55" fmla="*/ 29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7" y="29"/>
                  </a:cubicBezTo>
                  <a:cubicBezTo>
                    <a:pt x="27" y="31"/>
                    <a:pt x="26" y="33"/>
                    <a:pt x="25" y="34"/>
                  </a:cubicBezTo>
                  <a:cubicBezTo>
                    <a:pt x="24" y="37"/>
                    <a:pt x="23" y="38"/>
                    <a:pt x="21" y="39"/>
                  </a:cubicBezTo>
                  <a:cubicBezTo>
                    <a:pt x="19" y="41"/>
                    <a:pt x="16" y="41"/>
                    <a:pt x="14" y="41"/>
                  </a:cubicBezTo>
                  <a:cubicBezTo>
                    <a:pt x="11" y="41"/>
                    <a:pt x="9" y="40"/>
                    <a:pt x="6" y="39"/>
                  </a:cubicBezTo>
                  <a:cubicBezTo>
                    <a:pt x="4" y="37"/>
                    <a:pt x="3" y="35"/>
                    <a:pt x="1" y="32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9"/>
                    <a:pt x="0" y="16"/>
                    <a:pt x="0" y="14"/>
                  </a:cubicBezTo>
                  <a:cubicBezTo>
                    <a:pt x="1" y="12"/>
                    <a:pt x="1" y="10"/>
                    <a:pt x="2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6" y="0"/>
                    <a:pt x="17" y="0"/>
                    <a:pt x="19" y="1"/>
                  </a:cubicBezTo>
                  <a:cubicBezTo>
                    <a:pt x="20" y="2"/>
                    <a:pt x="22" y="2"/>
                    <a:pt x="23" y="4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0" y="20"/>
                  </a:moveTo>
                  <a:cubicBezTo>
                    <a:pt x="20" y="17"/>
                    <a:pt x="20" y="14"/>
                    <a:pt x="20" y="12"/>
                  </a:cubicBezTo>
                  <a:cubicBezTo>
                    <a:pt x="19" y="10"/>
                    <a:pt x="19" y="8"/>
                    <a:pt x="18" y="7"/>
                  </a:cubicBezTo>
                  <a:cubicBezTo>
                    <a:pt x="17" y="6"/>
                    <a:pt x="16" y="6"/>
                    <a:pt x="14" y="6"/>
                  </a:cubicBezTo>
                  <a:cubicBezTo>
                    <a:pt x="11" y="6"/>
                    <a:pt x="10" y="7"/>
                    <a:pt x="9" y="9"/>
                  </a:cubicBezTo>
                  <a:cubicBezTo>
                    <a:pt x="8" y="12"/>
                    <a:pt x="7" y="15"/>
                    <a:pt x="7" y="21"/>
                  </a:cubicBezTo>
                  <a:cubicBezTo>
                    <a:pt x="7" y="24"/>
                    <a:pt x="8" y="27"/>
                    <a:pt x="8" y="29"/>
                  </a:cubicBezTo>
                  <a:cubicBezTo>
                    <a:pt x="8" y="31"/>
                    <a:pt x="9" y="33"/>
                    <a:pt x="10" y="34"/>
                  </a:cubicBezTo>
                  <a:cubicBezTo>
                    <a:pt x="11" y="35"/>
                    <a:pt x="12" y="36"/>
                    <a:pt x="14" y="36"/>
                  </a:cubicBezTo>
                  <a:cubicBezTo>
                    <a:pt x="16" y="36"/>
                    <a:pt x="17" y="35"/>
                    <a:pt x="18" y="34"/>
                  </a:cubicBezTo>
                  <a:cubicBezTo>
                    <a:pt x="19" y="33"/>
                    <a:pt x="19" y="31"/>
                    <a:pt x="20" y="29"/>
                  </a:cubicBezTo>
                  <a:cubicBezTo>
                    <a:pt x="20" y="27"/>
                    <a:pt x="20" y="24"/>
                    <a:pt x="2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09" name="Freeform 80">
              <a:extLst>
                <a:ext uri="{FF2B5EF4-FFF2-40B4-BE49-F238E27FC236}">
                  <a16:creationId xmlns:a16="http://schemas.microsoft.com/office/drawing/2014/main" id="{CBEDD85F-7697-8241-BA47-D949B9ECCD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8359" y="2232950"/>
              <a:ext cx="120650" cy="174625"/>
            </a:xfrm>
            <a:custGeom>
              <a:avLst/>
              <a:gdLst>
                <a:gd name="T0" fmla="*/ 28 w 28"/>
                <a:gd name="T1" fmla="*/ 21 h 41"/>
                <a:gd name="T2" fmla="*/ 28 w 28"/>
                <a:gd name="T3" fmla="*/ 28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9 h 41"/>
                <a:gd name="T12" fmla="*/ 2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2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1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8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4 h 41"/>
                <a:gd name="T54" fmla="*/ 20 w 28"/>
                <a:gd name="T55" fmla="*/ 29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8" y="28"/>
                  </a:cubicBezTo>
                  <a:cubicBezTo>
                    <a:pt x="27" y="31"/>
                    <a:pt x="27" y="33"/>
                    <a:pt x="26" y="34"/>
                  </a:cubicBezTo>
                  <a:cubicBezTo>
                    <a:pt x="24" y="36"/>
                    <a:pt x="23" y="38"/>
                    <a:pt x="21" y="39"/>
                  </a:cubicBezTo>
                  <a:cubicBezTo>
                    <a:pt x="19" y="40"/>
                    <a:pt x="16" y="41"/>
                    <a:pt x="14" y="41"/>
                  </a:cubicBezTo>
                  <a:cubicBezTo>
                    <a:pt x="11" y="41"/>
                    <a:pt x="9" y="40"/>
                    <a:pt x="7" y="39"/>
                  </a:cubicBezTo>
                  <a:cubicBezTo>
                    <a:pt x="4" y="37"/>
                    <a:pt x="3" y="35"/>
                    <a:pt x="2" y="32"/>
                  </a:cubicBezTo>
                  <a:cubicBezTo>
                    <a:pt x="1" y="31"/>
                    <a:pt x="1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1" y="11"/>
                    <a:pt x="1" y="9"/>
                    <a:pt x="2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7" y="0"/>
                    <a:pt x="19" y="1"/>
                  </a:cubicBezTo>
                  <a:cubicBezTo>
                    <a:pt x="21" y="1"/>
                    <a:pt x="22" y="2"/>
                    <a:pt x="23" y="3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1" y="20"/>
                  </a:moveTo>
                  <a:cubicBezTo>
                    <a:pt x="21" y="17"/>
                    <a:pt x="20" y="14"/>
                    <a:pt x="20" y="12"/>
                  </a:cubicBezTo>
                  <a:cubicBezTo>
                    <a:pt x="20" y="10"/>
                    <a:pt x="19" y="8"/>
                    <a:pt x="18" y="7"/>
                  </a:cubicBezTo>
                  <a:cubicBezTo>
                    <a:pt x="17" y="6"/>
                    <a:pt x="16" y="5"/>
                    <a:pt x="14" y="5"/>
                  </a:cubicBezTo>
                  <a:cubicBezTo>
                    <a:pt x="12" y="5"/>
                    <a:pt x="10" y="7"/>
                    <a:pt x="9" y="9"/>
                  </a:cubicBezTo>
                  <a:cubicBezTo>
                    <a:pt x="8" y="11"/>
                    <a:pt x="8" y="15"/>
                    <a:pt x="8" y="20"/>
                  </a:cubicBezTo>
                  <a:cubicBezTo>
                    <a:pt x="8" y="24"/>
                    <a:pt x="8" y="27"/>
                    <a:pt x="8" y="29"/>
                  </a:cubicBezTo>
                  <a:cubicBezTo>
                    <a:pt x="9" y="31"/>
                    <a:pt x="9" y="33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6" y="35"/>
                    <a:pt x="17" y="35"/>
                    <a:pt x="18" y="34"/>
                  </a:cubicBezTo>
                  <a:cubicBezTo>
                    <a:pt x="19" y="33"/>
                    <a:pt x="20" y="31"/>
                    <a:pt x="20" y="29"/>
                  </a:cubicBezTo>
                  <a:cubicBezTo>
                    <a:pt x="20" y="26"/>
                    <a:pt x="21" y="24"/>
                    <a:pt x="21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0" name="Freeform 81">
              <a:extLst>
                <a:ext uri="{FF2B5EF4-FFF2-40B4-BE49-F238E27FC236}">
                  <a16:creationId xmlns:a16="http://schemas.microsoft.com/office/drawing/2014/main" id="{0AE22FBC-7CFF-DF4D-9D7C-2ED6BCDD6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046" y="2232950"/>
              <a:ext cx="85725" cy="174625"/>
            </a:xfrm>
            <a:custGeom>
              <a:avLst/>
              <a:gdLst>
                <a:gd name="T0" fmla="*/ 12 w 20"/>
                <a:gd name="T1" fmla="*/ 37 h 41"/>
                <a:gd name="T2" fmla="*/ 12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4 w 20"/>
                <a:gd name="T31" fmla="*/ 40 h 41"/>
                <a:gd name="T32" fmla="*/ 12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7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2" y="17"/>
                    <a:pt x="2" y="17"/>
                    <a:pt x="1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1" y="6"/>
                    <a:pt x="12" y="4"/>
                    <a:pt x="13" y="3"/>
                  </a:cubicBezTo>
                  <a:cubicBezTo>
                    <a:pt x="14" y="2"/>
                    <a:pt x="15" y="1"/>
                    <a:pt x="15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8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1"/>
                    <a:pt x="14" y="40"/>
                  </a:cubicBezTo>
                  <a:cubicBezTo>
                    <a:pt x="13" y="39"/>
                    <a:pt x="12" y="38"/>
                    <a:pt x="12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1" name="Freeform 82">
              <a:extLst>
                <a:ext uri="{FF2B5EF4-FFF2-40B4-BE49-F238E27FC236}">
                  <a16:creationId xmlns:a16="http://schemas.microsoft.com/office/drawing/2014/main" id="{6C98D8E8-080D-C343-8C0C-F42417BA03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6971" y="2232950"/>
              <a:ext cx="119063" cy="174625"/>
            </a:xfrm>
            <a:custGeom>
              <a:avLst/>
              <a:gdLst>
                <a:gd name="T0" fmla="*/ 28 w 28"/>
                <a:gd name="T1" fmla="*/ 21 h 41"/>
                <a:gd name="T2" fmla="*/ 27 w 28"/>
                <a:gd name="T3" fmla="*/ 28 h 41"/>
                <a:gd name="T4" fmla="*/ 25 w 28"/>
                <a:gd name="T5" fmla="*/ 34 h 41"/>
                <a:gd name="T6" fmla="*/ 20 w 28"/>
                <a:gd name="T7" fmla="*/ 39 h 41"/>
                <a:gd name="T8" fmla="*/ 14 w 28"/>
                <a:gd name="T9" fmla="*/ 41 h 41"/>
                <a:gd name="T10" fmla="*/ 6 w 28"/>
                <a:gd name="T11" fmla="*/ 39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1 w 28"/>
                <a:gd name="T21" fmla="*/ 8 h 41"/>
                <a:gd name="T22" fmla="*/ 6 w 28"/>
                <a:gd name="T23" fmla="*/ 2 h 41"/>
                <a:gd name="T24" fmla="*/ 13 w 28"/>
                <a:gd name="T25" fmla="*/ 0 h 41"/>
                <a:gd name="T26" fmla="*/ 19 w 28"/>
                <a:gd name="T27" fmla="*/ 1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1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8 w 28"/>
                <a:gd name="T43" fmla="*/ 9 h 41"/>
                <a:gd name="T44" fmla="*/ 7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4 h 41"/>
                <a:gd name="T54" fmla="*/ 20 w 28"/>
                <a:gd name="T55" fmla="*/ 29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7" y="26"/>
                    <a:pt x="27" y="28"/>
                  </a:cubicBezTo>
                  <a:cubicBezTo>
                    <a:pt x="27" y="31"/>
                    <a:pt x="26" y="33"/>
                    <a:pt x="25" y="34"/>
                  </a:cubicBezTo>
                  <a:cubicBezTo>
                    <a:pt x="24" y="36"/>
                    <a:pt x="22" y="38"/>
                    <a:pt x="20" y="39"/>
                  </a:cubicBezTo>
                  <a:cubicBezTo>
                    <a:pt x="18" y="40"/>
                    <a:pt x="16" y="41"/>
                    <a:pt x="14" y="41"/>
                  </a:cubicBezTo>
                  <a:cubicBezTo>
                    <a:pt x="11" y="41"/>
                    <a:pt x="8" y="40"/>
                    <a:pt x="6" y="39"/>
                  </a:cubicBezTo>
                  <a:cubicBezTo>
                    <a:pt x="4" y="37"/>
                    <a:pt x="2" y="35"/>
                    <a:pt x="1" y="32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1"/>
                    <a:pt x="1" y="9"/>
                    <a:pt x="1" y="8"/>
                  </a:cubicBezTo>
                  <a:cubicBezTo>
                    <a:pt x="2" y="5"/>
                    <a:pt x="4" y="3"/>
                    <a:pt x="6" y="2"/>
                  </a:cubicBezTo>
                  <a:cubicBezTo>
                    <a:pt x="8" y="0"/>
                    <a:pt x="11" y="0"/>
                    <a:pt x="13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0" y="1"/>
                    <a:pt x="21" y="2"/>
                    <a:pt x="23" y="3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0" y="20"/>
                  </a:moveTo>
                  <a:cubicBezTo>
                    <a:pt x="20" y="17"/>
                    <a:pt x="20" y="14"/>
                    <a:pt x="20" y="12"/>
                  </a:cubicBezTo>
                  <a:cubicBezTo>
                    <a:pt x="19" y="10"/>
                    <a:pt x="18" y="8"/>
                    <a:pt x="18" y="7"/>
                  </a:cubicBezTo>
                  <a:cubicBezTo>
                    <a:pt x="17" y="6"/>
                    <a:pt x="15" y="5"/>
                    <a:pt x="14" y="5"/>
                  </a:cubicBezTo>
                  <a:cubicBezTo>
                    <a:pt x="11" y="5"/>
                    <a:pt x="9" y="7"/>
                    <a:pt x="8" y="9"/>
                  </a:cubicBezTo>
                  <a:cubicBezTo>
                    <a:pt x="8" y="11"/>
                    <a:pt x="7" y="15"/>
                    <a:pt x="7" y="20"/>
                  </a:cubicBezTo>
                  <a:cubicBezTo>
                    <a:pt x="7" y="24"/>
                    <a:pt x="7" y="27"/>
                    <a:pt x="8" y="29"/>
                  </a:cubicBezTo>
                  <a:cubicBezTo>
                    <a:pt x="8" y="31"/>
                    <a:pt x="9" y="33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5" y="35"/>
                    <a:pt x="17" y="35"/>
                    <a:pt x="18" y="34"/>
                  </a:cubicBezTo>
                  <a:cubicBezTo>
                    <a:pt x="19" y="33"/>
                    <a:pt x="19" y="31"/>
                    <a:pt x="20" y="29"/>
                  </a:cubicBezTo>
                  <a:cubicBezTo>
                    <a:pt x="20" y="26"/>
                    <a:pt x="20" y="24"/>
                    <a:pt x="2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2" name="Freeform 83">
              <a:extLst>
                <a:ext uri="{FF2B5EF4-FFF2-40B4-BE49-F238E27FC236}">
                  <a16:creationId xmlns:a16="http://schemas.microsoft.com/office/drawing/2014/main" id="{258AFF24-4E59-C24D-8C48-C4BCAF088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659" y="2232950"/>
              <a:ext cx="85725" cy="174625"/>
            </a:xfrm>
            <a:custGeom>
              <a:avLst/>
              <a:gdLst>
                <a:gd name="T0" fmla="*/ 12 w 20"/>
                <a:gd name="T1" fmla="*/ 37 h 41"/>
                <a:gd name="T2" fmla="*/ 12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6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3 w 20"/>
                <a:gd name="T31" fmla="*/ 40 h 41"/>
                <a:gd name="T32" fmla="*/ 12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7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7" y="15"/>
                    <a:pt x="4" y="17"/>
                    <a:pt x="3" y="17"/>
                  </a:cubicBezTo>
                  <a:cubicBezTo>
                    <a:pt x="2" y="17"/>
                    <a:pt x="1" y="17"/>
                    <a:pt x="1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1" y="11"/>
                    <a:pt x="2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0" y="6"/>
                    <a:pt x="12" y="4"/>
                    <a:pt x="13" y="3"/>
                  </a:cubicBezTo>
                  <a:cubicBezTo>
                    <a:pt x="14" y="2"/>
                    <a:pt x="14" y="1"/>
                    <a:pt x="15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8" y="41"/>
                    <a:pt x="16" y="41"/>
                  </a:cubicBezTo>
                  <a:cubicBezTo>
                    <a:pt x="15" y="41"/>
                    <a:pt x="14" y="41"/>
                    <a:pt x="13" y="40"/>
                  </a:cubicBezTo>
                  <a:cubicBezTo>
                    <a:pt x="12" y="39"/>
                    <a:pt x="12" y="38"/>
                    <a:pt x="12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3" name="Freeform 84">
              <a:extLst>
                <a:ext uri="{FF2B5EF4-FFF2-40B4-BE49-F238E27FC236}">
                  <a16:creationId xmlns:a16="http://schemas.microsoft.com/office/drawing/2014/main" id="{E451B3D5-EA03-4F4A-8D98-23DF538E6C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0821" y="2232950"/>
              <a:ext cx="120650" cy="174625"/>
            </a:xfrm>
            <a:custGeom>
              <a:avLst/>
              <a:gdLst>
                <a:gd name="T0" fmla="*/ 28 w 28"/>
                <a:gd name="T1" fmla="*/ 21 h 41"/>
                <a:gd name="T2" fmla="*/ 28 w 28"/>
                <a:gd name="T3" fmla="*/ 28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9 h 41"/>
                <a:gd name="T12" fmla="*/ 2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1 w 28"/>
                <a:gd name="T19" fmla="*/ 14 h 41"/>
                <a:gd name="T20" fmla="*/ 2 w 28"/>
                <a:gd name="T21" fmla="*/ 8 h 41"/>
                <a:gd name="T22" fmla="*/ 7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1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8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4 h 41"/>
                <a:gd name="T54" fmla="*/ 20 w 28"/>
                <a:gd name="T55" fmla="*/ 29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8" y="28"/>
                  </a:cubicBezTo>
                  <a:cubicBezTo>
                    <a:pt x="27" y="31"/>
                    <a:pt x="27" y="33"/>
                    <a:pt x="26" y="34"/>
                  </a:cubicBezTo>
                  <a:cubicBezTo>
                    <a:pt x="24" y="36"/>
                    <a:pt x="23" y="38"/>
                    <a:pt x="21" y="39"/>
                  </a:cubicBezTo>
                  <a:cubicBezTo>
                    <a:pt x="19" y="40"/>
                    <a:pt x="17" y="41"/>
                    <a:pt x="14" y="41"/>
                  </a:cubicBezTo>
                  <a:cubicBezTo>
                    <a:pt x="11" y="41"/>
                    <a:pt x="9" y="40"/>
                    <a:pt x="7" y="39"/>
                  </a:cubicBezTo>
                  <a:cubicBezTo>
                    <a:pt x="5" y="37"/>
                    <a:pt x="3" y="35"/>
                    <a:pt x="2" y="32"/>
                  </a:cubicBezTo>
                  <a:cubicBezTo>
                    <a:pt x="1" y="31"/>
                    <a:pt x="1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1" y="14"/>
                  </a:cubicBezTo>
                  <a:cubicBezTo>
                    <a:pt x="1" y="11"/>
                    <a:pt x="1" y="9"/>
                    <a:pt x="2" y="8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cubicBezTo>
                    <a:pt x="21" y="1"/>
                    <a:pt x="22" y="2"/>
                    <a:pt x="23" y="3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8" y="11"/>
                    <a:pt x="28" y="15"/>
                    <a:pt x="28" y="21"/>
                  </a:cubicBezTo>
                  <a:close/>
                  <a:moveTo>
                    <a:pt x="21" y="20"/>
                  </a:moveTo>
                  <a:cubicBezTo>
                    <a:pt x="21" y="17"/>
                    <a:pt x="21" y="14"/>
                    <a:pt x="20" y="12"/>
                  </a:cubicBezTo>
                  <a:cubicBezTo>
                    <a:pt x="20" y="10"/>
                    <a:pt x="19" y="8"/>
                    <a:pt x="18" y="7"/>
                  </a:cubicBezTo>
                  <a:cubicBezTo>
                    <a:pt x="17" y="6"/>
                    <a:pt x="16" y="5"/>
                    <a:pt x="14" y="5"/>
                  </a:cubicBezTo>
                  <a:cubicBezTo>
                    <a:pt x="12" y="5"/>
                    <a:pt x="10" y="7"/>
                    <a:pt x="9" y="9"/>
                  </a:cubicBezTo>
                  <a:cubicBezTo>
                    <a:pt x="8" y="11"/>
                    <a:pt x="8" y="15"/>
                    <a:pt x="8" y="20"/>
                  </a:cubicBezTo>
                  <a:cubicBezTo>
                    <a:pt x="8" y="24"/>
                    <a:pt x="8" y="27"/>
                    <a:pt x="8" y="29"/>
                  </a:cubicBezTo>
                  <a:cubicBezTo>
                    <a:pt x="9" y="31"/>
                    <a:pt x="9" y="33"/>
                    <a:pt x="10" y="34"/>
                  </a:cubicBezTo>
                  <a:cubicBezTo>
                    <a:pt x="11" y="35"/>
                    <a:pt x="13" y="35"/>
                    <a:pt x="14" y="35"/>
                  </a:cubicBezTo>
                  <a:cubicBezTo>
                    <a:pt x="16" y="35"/>
                    <a:pt x="17" y="35"/>
                    <a:pt x="18" y="34"/>
                  </a:cubicBezTo>
                  <a:cubicBezTo>
                    <a:pt x="19" y="33"/>
                    <a:pt x="20" y="31"/>
                    <a:pt x="20" y="29"/>
                  </a:cubicBezTo>
                  <a:cubicBezTo>
                    <a:pt x="21" y="26"/>
                    <a:pt x="21" y="24"/>
                    <a:pt x="21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4" name="Freeform 85">
              <a:extLst>
                <a:ext uri="{FF2B5EF4-FFF2-40B4-BE49-F238E27FC236}">
                  <a16:creationId xmlns:a16="http://schemas.microsoft.com/office/drawing/2014/main" id="{A5DDA477-FE37-F147-8946-5EAEFDAD8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509" y="2232950"/>
              <a:ext cx="85725" cy="174625"/>
            </a:xfrm>
            <a:custGeom>
              <a:avLst/>
              <a:gdLst>
                <a:gd name="T0" fmla="*/ 13 w 20"/>
                <a:gd name="T1" fmla="*/ 37 h 41"/>
                <a:gd name="T2" fmla="*/ 13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10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4 w 20"/>
                <a:gd name="T31" fmla="*/ 40 h 41"/>
                <a:gd name="T32" fmla="*/ 13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3" y="37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2" y="17"/>
                    <a:pt x="2" y="17"/>
                    <a:pt x="1" y="16"/>
                  </a:cubicBezTo>
                  <a:cubicBezTo>
                    <a:pt x="1" y="15"/>
                    <a:pt x="0" y="15"/>
                    <a:pt x="0" y="14"/>
                  </a:cubicBezTo>
                  <a:cubicBezTo>
                    <a:pt x="0" y="13"/>
                    <a:pt x="1" y="12"/>
                    <a:pt x="1" y="12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6" y="9"/>
                    <a:pt x="8" y="8"/>
                    <a:pt x="10" y="7"/>
                  </a:cubicBezTo>
                  <a:cubicBezTo>
                    <a:pt x="11" y="6"/>
                    <a:pt x="12" y="4"/>
                    <a:pt x="13" y="3"/>
                  </a:cubicBezTo>
                  <a:cubicBezTo>
                    <a:pt x="14" y="2"/>
                    <a:pt x="15" y="1"/>
                    <a:pt x="15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1"/>
                    <a:pt x="14" y="40"/>
                  </a:cubicBezTo>
                  <a:cubicBezTo>
                    <a:pt x="13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5" name="Freeform 86">
              <a:extLst>
                <a:ext uri="{FF2B5EF4-FFF2-40B4-BE49-F238E27FC236}">
                  <a16:creationId xmlns:a16="http://schemas.microsoft.com/office/drawing/2014/main" id="{9618D284-6969-404D-8E48-2C87D3A933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9434" y="2232950"/>
              <a:ext cx="119063" cy="174625"/>
            </a:xfrm>
            <a:custGeom>
              <a:avLst/>
              <a:gdLst>
                <a:gd name="T0" fmla="*/ 28 w 28"/>
                <a:gd name="T1" fmla="*/ 21 h 41"/>
                <a:gd name="T2" fmla="*/ 27 w 28"/>
                <a:gd name="T3" fmla="*/ 28 h 41"/>
                <a:gd name="T4" fmla="*/ 25 w 28"/>
                <a:gd name="T5" fmla="*/ 34 h 41"/>
                <a:gd name="T6" fmla="*/ 20 w 28"/>
                <a:gd name="T7" fmla="*/ 39 h 41"/>
                <a:gd name="T8" fmla="*/ 14 w 28"/>
                <a:gd name="T9" fmla="*/ 41 h 41"/>
                <a:gd name="T10" fmla="*/ 6 w 28"/>
                <a:gd name="T11" fmla="*/ 39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1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1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7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4 h 41"/>
                <a:gd name="T54" fmla="*/ 20 w 28"/>
                <a:gd name="T55" fmla="*/ 29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7" y="28"/>
                  </a:cubicBezTo>
                  <a:cubicBezTo>
                    <a:pt x="27" y="31"/>
                    <a:pt x="26" y="33"/>
                    <a:pt x="25" y="34"/>
                  </a:cubicBezTo>
                  <a:cubicBezTo>
                    <a:pt x="24" y="36"/>
                    <a:pt x="22" y="38"/>
                    <a:pt x="20" y="39"/>
                  </a:cubicBezTo>
                  <a:cubicBezTo>
                    <a:pt x="18" y="40"/>
                    <a:pt x="16" y="41"/>
                    <a:pt x="14" y="41"/>
                  </a:cubicBezTo>
                  <a:cubicBezTo>
                    <a:pt x="11" y="41"/>
                    <a:pt x="9" y="40"/>
                    <a:pt x="6" y="39"/>
                  </a:cubicBezTo>
                  <a:cubicBezTo>
                    <a:pt x="4" y="37"/>
                    <a:pt x="2" y="35"/>
                    <a:pt x="1" y="32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1"/>
                    <a:pt x="1" y="9"/>
                    <a:pt x="1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0"/>
                    <a:pt x="11" y="0"/>
                    <a:pt x="14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0" y="1"/>
                    <a:pt x="22" y="2"/>
                    <a:pt x="23" y="3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0" y="20"/>
                  </a:moveTo>
                  <a:cubicBezTo>
                    <a:pt x="20" y="17"/>
                    <a:pt x="20" y="14"/>
                    <a:pt x="20" y="12"/>
                  </a:cubicBezTo>
                  <a:cubicBezTo>
                    <a:pt x="19" y="10"/>
                    <a:pt x="19" y="8"/>
                    <a:pt x="18" y="7"/>
                  </a:cubicBezTo>
                  <a:cubicBezTo>
                    <a:pt x="17" y="6"/>
                    <a:pt x="15" y="5"/>
                    <a:pt x="14" y="5"/>
                  </a:cubicBezTo>
                  <a:cubicBezTo>
                    <a:pt x="11" y="5"/>
                    <a:pt x="10" y="7"/>
                    <a:pt x="9" y="9"/>
                  </a:cubicBezTo>
                  <a:cubicBezTo>
                    <a:pt x="8" y="11"/>
                    <a:pt x="7" y="15"/>
                    <a:pt x="7" y="20"/>
                  </a:cubicBezTo>
                  <a:cubicBezTo>
                    <a:pt x="7" y="24"/>
                    <a:pt x="7" y="27"/>
                    <a:pt x="8" y="29"/>
                  </a:cubicBezTo>
                  <a:cubicBezTo>
                    <a:pt x="8" y="31"/>
                    <a:pt x="9" y="33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5" y="35"/>
                    <a:pt x="17" y="35"/>
                    <a:pt x="18" y="34"/>
                  </a:cubicBezTo>
                  <a:cubicBezTo>
                    <a:pt x="19" y="33"/>
                    <a:pt x="19" y="31"/>
                    <a:pt x="20" y="29"/>
                  </a:cubicBezTo>
                  <a:cubicBezTo>
                    <a:pt x="20" y="26"/>
                    <a:pt x="20" y="24"/>
                    <a:pt x="2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6" name="Freeform 87">
              <a:extLst>
                <a:ext uri="{FF2B5EF4-FFF2-40B4-BE49-F238E27FC236}">
                  <a16:creationId xmlns:a16="http://schemas.microsoft.com/office/drawing/2014/main" id="{AFF53AF0-3AF5-CC43-9D86-161C9498F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121" y="2232950"/>
              <a:ext cx="85725" cy="174625"/>
            </a:xfrm>
            <a:custGeom>
              <a:avLst/>
              <a:gdLst>
                <a:gd name="T0" fmla="*/ 12 w 20"/>
                <a:gd name="T1" fmla="*/ 37 h 41"/>
                <a:gd name="T2" fmla="*/ 12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6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3 w 20"/>
                <a:gd name="T31" fmla="*/ 40 h 41"/>
                <a:gd name="T32" fmla="*/ 12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7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8" y="15"/>
                    <a:pt x="4" y="17"/>
                    <a:pt x="3" y="17"/>
                  </a:cubicBezTo>
                  <a:cubicBezTo>
                    <a:pt x="2" y="17"/>
                    <a:pt x="1" y="17"/>
                    <a:pt x="1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1" y="11"/>
                    <a:pt x="2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0" y="6"/>
                    <a:pt x="12" y="4"/>
                    <a:pt x="13" y="3"/>
                  </a:cubicBezTo>
                  <a:cubicBezTo>
                    <a:pt x="14" y="2"/>
                    <a:pt x="14" y="1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8" y="41"/>
                    <a:pt x="16" y="41"/>
                  </a:cubicBezTo>
                  <a:cubicBezTo>
                    <a:pt x="15" y="41"/>
                    <a:pt x="14" y="41"/>
                    <a:pt x="13" y="40"/>
                  </a:cubicBezTo>
                  <a:cubicBezTo>
                    <a:pt x="13" y="39"/>
                    <a:pt x="12" y="38"/>
                    <a:pt x="12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7" name="Freeform 88">
              <a:extLst>
                <a:ext uri="{FF2B5EF4-FFF2-40B4-BE49-F238E27FC236}">
                  <a16:creationId xmlns:a16="http://schemas.microsoft.com/office/drawing/2014/main" id="{B13E8152-892F-9B4F-95CF-93EF72AB4C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3284" y="2232950"/>
              <a:ext cx="119063" cy="174625"/>
            </a:xfrm>
            <a:custGeom>
              <a:avLst/>
              <a:gdLst>
                <a:gd name="T0" fmla="*/ 28 w 28"/>
                <a:gd name="T1" fmla="*/ 21 h 41"/>
                <a:gd name="T2" fmla="*/ 28 w 28"/>
                <a:gd name="T3" fmla="*/ 28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9 h 41"/>
                <a:gd name="T12" fmla="*/ 2 w 28"/>
                <a:gd name="T13" fmla="*/ 32 h 41"/>
                <a:gd name="T14" fmla="*/ 1 w 28"/>
                <a:gd name="T15" fmla="*/ 27 h 41"/>
                <a:gd name="T16" fmla="*/ 0 w 28"/>
                <a:gd name="T17" fmla="*/ 21 h 41"/>
                <a:gd name="T18" fmla="*/ 1 w 28"/>
                <a:gd name="T19" fmla="*/ 14 h 41"/>
                <a:gd name="T20" fmla="*/ 2 w 28"/>
                <a:gd name="T21" fmla="*/ 8 h 41"/>
                <a:gd name="T22" fmla="*/ 7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1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8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4 h 41"/>
                <a:gd name="T54" fmla="*/ 20 w 28"/>
                <a:gd name="T55" fmla="*/ 29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8" y="28"/>
                  </a:cubicBezTo>
                  <a:cubicBezTo>
                    <a:pt x="27" y="31"/>
                    <a:pt x="27" y="33"/>
                    <a:pt x="26" y="34"/>
                  </a:cubicBezTo>
                  <a:cubicBezTo>
                    <a:pt x="25" y="36"/>
                    <a:pt x="23" y="38"/>
                    <a:pt x="21" y="39"/>
                  </a:cubicBezTo>
                  <a:cubicBezTo>
                    <a:pt x="19" y="40"/>
                    <a:pt x="17" y="41"/>
                    <a:pt x="14" y="41"/>
                  </a:cubicBezTo>
                  <a:cubicBezTo>
                    <a:pt x="12" y="41"/>
                    <a:pt x="9" y="40"/>
                    <a:pt x="7" y="39"/>
                  </a:cubicBezTo>
                  <a:cubicBezTo>
                    <a:pt x="5" y="37"/>
                    <a:pt x="3" y="35"/>
                    <a:pt x="2" y="32"/>
                  </a:cubicBezTo>
                  <a:cubicBezTo>
                    <a:pt x="1" y="31"/>
                    <a:pt x="1" y="29"/>
                    <a:pt x="1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1" y="14"/>
                  </a:cubicBezTo>
                  <a:cubicBezTo>
                    <a:pt x="1" y="11"/>
                    <a:pt x="1" y="9"/>
                    <a:pt x="2" y="8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cubicBezTo>
                    <a:pt x="21" y="1"/>
                    <a:pt x="22" y="2"/>
                    <a:pt x="23" y="3"/>
                  </a:cubicBezTo>
                  <a:cubicBezTo>
                    <a:pt x="25" y="5"/>
                    <a:pt x="25" y="6"/>
                    <a:pt x="26" y="8"/>
                  </a:cubicBezTo>
                  <a:cubicBezTo>
                    <a:pt x="28" y="11"/>
                    <a:pt x="28" y="15"/>
                    <a:pt x="28" y="21"/>
                  </a:cubicBezTo>
                  <a:close/>
                  <a:moveTo>
                    <a:pt x="21" y="20"/>
                  </a:moveTo>
                  <a:cubicBezTo>
                    <a:pt x="21" y="17"/>
                    <a:pt x="21" y="14"/>
                    <a:pt x="20" y="12"/>
                  </a:cubicBezTo>
                  <a:cubicBezTo>
                    <a:pt x="20" y="10"/>
                    <a:pt x="19" y="8"/>
                    <a:pt x="18" y="7"/>
                  </a:cubicBezTo>
                  <a:cubicBezTo>
                    <a:pt x="17" y="6"/>
                    <a:pt x="16" y="5"/>
                    <a:pt x="14" y="5"/>
                  </a:cubicBezTo>
                  <a:cubicBezTo>
                    <a:pt x="12" y="5"/>
                    <a:pt x="10" y="7"/>
                    <a:pt x="9" y="9"/>
                  </a:cubicBezTo>
                  <a:cubicBezTo>
                    <a:pt x="8" y="11"/>
                    <a:pt x="8" y="15"/>
                    <a:pt x="8" y="20"/>
                  </a:cubicBezTo>
                  <a:cubicBezTo>
                    <a:pt x="8" y="24"/>
                    <a:pt x="8" y="27"/>
                    <a:pt x="8" y="29"/>
                  </a:cubicBezTo>
                  <a:cubicBezTo>
                    <a:pt x="9" y="31"/>
                    <a:pt x="9" y="33"/>
                    <a:pt x="10" y="34"/>
                  </a:cubicBezTo>
                  <a:cubicBezTo>
                    <a:pt x="11" y="35"/>
                    <a:pt x="13" y="35"/>
                    <a:pt x="14" y="35"/>
                  </a:cubicBezTo>
                  <a:cubicBezTo>
                    <a:pt x="16" y="35"/>
                    <a:pt x="17" y="35"/>
                    <a:pt x="18" y="34"/>
                  </a:cubicBezTo>
                  <a:cubicBezTo>
                    <a:pt x="19" y="33"/>
                    <a:pt x="20" y="31"/>
                    <a:pt x="20" y="29"/>
                  </a:cubicBezTo>
                  <a:cubicBezTo>
                    <a:pt x="21" y="26"/>
                    <a:pt x="21" y="24"/>
                    <a:pt x="21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8" name="Freeform 89">
              <a:extLst>
                <a:ext uri="{FF2B5EF4-FFF2-40B4-BE49-F238E27FC236}">
                  <a16:creationId xmlns:a16="http://schemas.microsoft.com/office/drawing/2014/main" id="{62848B8B-FB36-BE4D-8FC8-135B00735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971" y="2232950"/>
              <a:ext cx="85725" cy="174625"/>
            </a:xfrm>
            <a:custGeom>
              <a:avLst/>
              <a:gdLst>
                <a:gd name="T0" fmla="*/ 13 w 20"/>
                <a:gd name="T1" fmla="*/ 37 h 41"/>
                <a:gd name="T2" fmla="*/ 13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10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4 w 20"/>
                <a:gd name="T31" fmla="*/ 40 h 41"/>
                <a:gd name="T32" fmla="*/ 13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3" y="37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3" y="17"/>
                    <a:pt x="2" y="17"/>
                    <a:pt x="1" y="16"/>
                  </a:cubicBezTo>
                  <a:cubicBezTo>
                    <a:pt x="1" y="15"/>
                    <a:pt x="0" y="15"/>
                    <a:pt x="0" y="14"/>
                  </a:cubicBezTo>
                  <a:cubicBezTo>
                    <a:pt x="0" y="13"/>
                    <a:pt x="1" y="12"/>
                    <a:pt x="1" y="12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7" y="9"/>
                    <a:pt x="8" y="8"/>
                    <a:pt x="10" y="7"/>
                  </a:cubicBezTo>
                  <a:cubicBezTo>
                    <a:pt x="11" y="6"/>
                    <a:pt x="12" y="4"/>
                    <a:pt x="13" y="3"/>
                  </a:cubicBezTo>
                  <a:cubicBezTo>
                    <a:pt x="14" y="2"/>
                    <a:pt x="15" y="1"/>
                    <a:pt x="15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1"/>
                    <a:pt x="14" y="40"/>
                  </a:cubicBezTo>
                  <a:cubicBezTo>
                    <a:pt x="13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19" name="Freeform 90">
              <a:extLst>
                <a:ext uri="{FF2B5EF4-FFF2-40B4-BE49-F238E27FC236}">
                  <a16:creationId xmlns:a16="http://schemas.microsoft.com/office/drawing/2014/main" id="{F62311D3-8BF2-AC4E-96CA-50876BB5C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1896" y="2232950"/>
              <a:ext cx="119063" cy="174625"/>
            </a:xfrm>
            <a:custGeom>
              <a:avLst/>
              <a:gdLst>
                <a:gd name="T0" fmla="*/ 28 w 28"/>
                <a:gd name="T1" fmla="*/ 21 h 41"/>
                <a:gd name="T2" fmla="*/ 27 w 28"/>
                <a:gd name="T3" fmla="*/ 28 h 41"/>
                <a:gd name="T4" fmla="*/ 25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6 w 28"/>
                <a:gd name="T11" fmla="*/ 39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2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1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7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4 h 41"/>
                <a:gd name="T54" fmla="*/ 20 w 28"/>
                <a:gd name="T55" fmla="*/ 29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7" y="28"/>
                  </a:cubicBezTo>
                  <a:cubicBezTo>
                    <a:pt x="27" y="31"/>
                    <a:pt x="26" y="33"/>
                    <a:pt x="25" y="34"/>
                  </a:cubicBezTo>
                  <a:cubicBezTo>
                    <a:pt x="24" y="36"/>
                    <a:pt x="23" y="38"/>
                    <a:pt x="21" y="39"/>
                  </a:cubicBezTo>
                  <a:cubicBezTo>
                    <a:pt x="19" y="40"/>
                    <a:pt x="16" y="41"/>
                    <a:pt x="14" y="41"/>
                  </a:cubicBezTo>
                  <a:cubicBezTo>
                    <a:pt x="11" y="41"/>
                    <a:pt x="9" y="40"/>
                    <a:pt x="6" y="39"/>
                  </a:cubicBezTo>
                  <a:cubicBezTo>
                    <a:pt x="4" y="37"/>
                    <a:pt x="3" y="35"/>
                    <a:pt x="1" y="32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1" y="11"/>
                    <a:pt x="1" y="9"/>
                    <a:pt x="2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0"/>
                    <a:pt x="11" y="0"/>
                    <a:pt x="14" y="0"/>
                  </a:cubicBezTo>
                  <a:cubicBezTo>
                    <a:pt x="16" y="0"/>
                    <a:pt x="17" y="0"/>
                    <a:pt x="19" y="1"/>
                  </a:cubicBezTo>
                  <a:cubicBezTo>
                    <a:pt x="20" y="1"/>
                    <a:pt x="22" y="2"/>
                    <a:pt x="23" y="3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0" y="20"/>
                  </a:moveTo>
                  <a:cubicBezTo>
                    <a:pt x="20" y="17"/>
                    <a:pt x="20" y="14"/>
                    <a:pt x="20" y="12"/>
                  </a:cubicBezTo>
                  <a:cubicBezTo>
                    <a:pt x="19" y="10"/>
                    <a:pt x="19" y="8"/>
                    <a:pt x="18" y="7"/>
                  </a:cubicBezTo>
                  <a:cubicBezTo>
                    <a:pt x="17" y="6"/>
                    <a:pt x="16" y="5"/>
                    <a:pt x="14" y="5"/>
                  </a:cubicBezTo>
                  <a:cubicBezTo>
                    <a:pt x="11" y="5"/>
                    <a:pt x="10" y="7"/>
                    <a:pt x="9" y="9"/>
                  </a:cubicBezTo>
                  <a:cubicBezTo>
                    <a:pt x="8" y="11"/>
                    <a:pt x="7" y="15"/>
                    <a:pt x="7" y="20"/>
                  </a:cubicBezTo>
                  <a:cubicBezTo>
                    <a:pt x="7" y="24"/>
                    <a:pt x="8" y="27"/>
                    <a:pt x="8" y="29"/>
                  </a:cubicBezTo>
                  <a:cubicBezTo>
                    <a:pt x="8" y="31"/>
                    <a:pt x="9" y="33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6" y="35"/>
                    <a:pt x="17" y="35"/>
                    <a:pt x="18" y="34"/>
                  </a:cubicBezTo>
                  <a:cubicBezTo>
                    <a:pt x="19" y="33"/>
                    <a:pt x="19" y="31"/>
                    <a:pt x="20" y="29"/>
                  </a:cubicBezTo>
                  <a:cubicBezTo>
                    <a:pt x="20" y="26"/>
                    <a:pt x="20" y="24"/>
                    <a:pt x="2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0" name="Freeform 91">
              <a:extLst>
                <a:ext uri="{FF2B5EF4-FFF2-40B4-BE49-F238E27FC236}">
                  <a16:creationId xmlns:a16="http://schemas.microsoft.com/office/drawing/2014/main" id="{B8EB5DFD-9ADF-7B48-ACD1-0FC026ECD2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8359" y="2756825"/>
              <a:ext cx="120650" cy="174625"/>
            </a:xfrm>
            <a:custGeom>
              <a:avLst/>
              <a:gdLst>
                <a:gd name="T0" fmla="*/ 28 w 28"/>
                <a:gd name="T1" fmla="*/ 20 h 41"/>
                <a:gd name="T2" fmla="*/ 28 w 28"/>
                <a:gd name="T3" fmla="*/ 28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8 h 41"/>
                <a:gd name="T12" fmla="*/ 2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3 h 41"/>
                <a:gd name="T20" fmla="*/ 2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0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0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8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3 h 41"/>
                <a:gd name="T54" fmla="*/ 20 w 28"/>
                <a:gd name="T55" fmla="*/ 28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0"/>
                  </a:moveTo>
                  <a:cubicBezTo>
                    <a:pt x="28" y="23"/>
                    <a:pt x="28" y="26"/>
                    <a:pt x="28" y="28"/>
                  </a:cubicBezTo>
                  <a:cubicBezTo>
                    <a:pt x="27" y="30"/>
                    <a:pt x="27" y="32"/>
                    <a:pt x="26" y="34"/>
                  </a:cubicBezTo>
                  <a:cubicBezTo>
                    <a:pt x="24" y="36"/>
                    <a:pt x="23" y="38"/>
                    <a:pt x="21" y="39"/>
                  </a:cubicBezTo>
                  <a:cubicBezTo>
                    <a:pt x="19" y="40"/>
                    <a:pt x="16" y="41"/>
                    <a:pt x="14" y="41"/>
                  </a:cubicBezTo>
                  <a:cubicBezTo>
                    <a:pt x="11" y="41"/>
                    <a:pt x="9" y="40"/>
                    <a:pt x="7" y="38"/>
                  </a:cubicBezTo>
                  <a:cubicBezTo>
                    <a:pt x="4" y="37"/>
                    <a:pt x="3" y="35"/>
                    <a:pt x="2" y="32"/>
                  </a:cubicBezTo>
                  <a:cubicBezTo>
                    <a:pt x="1" y="30"/>
                    <a:pt x="1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11"/>
                    <a:pt x="1" y="9"/>
                    <a:pt x="2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1"/>
                    <a:pt x="22" y="2"/>
                    <a:pt x="23" y="3"/>
                  </a:cubicBezTo>
                  <a:cubicBezTo>
                    <a:pt x="24" y="4"/>
                    <a:pt x="25" y="6"/>
                    <a:pt x="26" y="8"/>
                  </a:cubicBezTo>
                  <a:cubicBezTo>
                    <a:pt x="27" y="11"/>
                    <a:pt x="28" y="15"/>
                    <a:pt x="28" y="20"/>
                  </a:cubicBezTo>
                  <a:close/>
                  <a:moveTo>
                    <a:pt x="21" y="20"/>
                  </a:moveTo>
                  <a:cubicBezTo>
                    <a:pt x="21" y="16"/>
                    <a:pt x="20" y="14"/>
                    <a:pt x="20" y="12"/>
                  </a:cubicBezTo>
                  <a:cubicBezTo>
                    <a:pt x="20" y="9"/>
                    <a:pt x="19" y="8"/>
                    <a:pt x="18" y="7"/>
                  </a:cubicBezTo>
                  <a:cubicBezTo>
                    <a:pt x="17" y="6"/>
                    <a:pt x="16" y="5"/>
                    <a:pt x="14" y="5"/>
                  </a:cubicBezTo>
                  <a:cubicBezTo>
                    <a:pt x="12" y="5"/>
                    <a:pt x="10" y="6"/>
                    <a:pt x="9" y="9"/>
                  </a:cubicBezTo>
                  <a:cubicBezTo>
                    <a:pt x="8" y="11"/>
                    <a:pt x="8" y="15"/>
                    <a:pt x="8" y="20"/>
                  </a:cubicBezTo>
                  <a:cubicBezTo>
                    <a:pt x="8" y="24"/>
                    <a:pt x="8" y="26"/>
                    <a:pt x="8" y="29"/>
                  </a:cubicBezTo>
                  <a:cubicBezTo>
                    <a:pt x="9" y="31"/>
                    <a:pt x="9" y="32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6" y="35"/>
                    <a:pt x="17" y="35"/>
                    <a:pt x="18" y="33"/>
                  </a:cubicBezTo>
                  <a:cubicBezTo>
                    <a:pt x="19" y="32"/>
                    <a:pt x="20" y="31"/>
                    <a:pt x="20" y="28"/>
                  </a:cubicBezTo>
                  <a:cubicBezTo>
                    <a:pt x="20" y="26"/>
                    <a:pt x="21" y="23"/>
                    <a:pt x="21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0C02FC48-5094-444A-95DA-B9CCC815C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046" y="2756825"/>
              <a:ext cx="85725" cy="174625"/>
            </a:xfrm>
            <a:custGeom>
              <a:avLst/>
              <a:gdLst>
                <a:gd name="T0" fmla="*/ 12 w 20"/>
                <a:gd name="T1" fmla="*/ 36 h 41"/>
                <a:gd name="T2" fmla="*/ 12 w 20"/>
                <a:gd name="T3" fmla="*/ 11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5 h 41"/>
                <a:gd name="T28" fmla="*/ 16 w 20"/>
                <a:gd name="T29" fmla="*/ 41 h 41"/>
                <a:gd name="T30" fmla="*/ 14 w 20"/>
                <a:gd name="T31" fmla="*/ 40 h 41"/>
                <a:gd name="T32" fmla="*/ 12 w 20"/>
                <a:gd name="T33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6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2" y="17"/>
                    <a:pt x="2" y="16"/>
                    <a:pt x="1" y="16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1" y="5"/>
                    <a:pt x="12" y="4"/>
                    <a:pt x="13" y="3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8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0"/>
                    <a:pt x="14" y="40"/>
                  </a:cubicBezTo>
                  <a:cubicBezTo>
                    <a:pt x="13" y="39"/>
                    <a:pt x="12" y="38"/>
                    <a:pt x="12" y="3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2" name="Freeform 93">
              <a:extLst>
                <a:ext uri="{FF2B5EF4-FFF2-40B4-BE49-F238E27FC236}">
                  <a16:creationId xmlns:a16="http://schemas.microsoft.com/office/drawing/2014/main" id="{69159A56-75A8-7446-BEE3-17F6E9C13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6971" y="2756825"/>
              <a:ext cx="119063" cy="174625"/>
            </a:xfrm>
            <a:custGeom>
              <a:avLst/>
              <a:gdLst>
                <a:gd name="T0" fmla="*/ 28 w 28"/>
                <a:gd name="T1" fmla="*/ 20 h 41"/>
                <a:gd name="T2" fmla="*/ 27 w 28"/>
                <a:gd name="T3" fmla="*/ 28 h 41"/>
                <a:gd name="T4" fmla="*/ 25 w 28"/>
                <a:gd name="T5" fmla="*/ 34 h 41"/>
                <a:gd name="T6" fmla="*/ 20 w 28"/>
                <a:gd name="T7" fmla="*/ 39 h 41"/>
                <a:gd name="T8" fmla="*/ 14 w 28"/>
                <a:gd name="T9" fmla="*/ 41 h 41"/>
                <a:gd name="T10" fmla="*/ 6 w 28"/>
                <a:gd name="T11" fmla="*/ 38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3 h 41"/>
                <a:gd name="T20" fmla="*/ 1 w 28"/>
                <a:gd name="T21" fmla="*/ 8 h 41"/>
                <a:gd name="T22" fmla="*/ 6 w 28"/>
                <a:gd name="T23" fmla="*/ 2 h 41"/>
                <a:gd name="T24" fmla="*/ 13 w 28"/>
                <a:gd name="T25" fmla="*/ 0 h 41"/>
                <a:gd name="T26" fmla="*/ 19 w 28"/>
                <a:gd name="T27" fmla="*/ 0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0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8 w 28"/>
                <a:gd name="T43" fmla="*/ 9 h 41"/>
                <a:gd name="T44" fmla="*/ 7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3 h 41"/>
                <a:gd name="T54" fmla="*/ 20 w 28"/>
                <a:gd name="T55" fmla="*/ 28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0"/>
                  </a:moveTo>
                  <a:cubicBezTo>
                    <a:pt x="28" y="23"/>
                    <a:pt x="27" y="26"/>
                    <a:pt x="27" y="28"/>
                  </a:cubicBezTo>
                  <a:cubicBezTo>
                    <a:pt x="27" y="30"/>
                    <a:pt x="26" y="32"/>
                    <a:pt x="25" y="34"/>
                  </a:cubicBezTo>
                  <a:cubicBezTo>
                    <a:pt x="24" y="36"/>
                    <a:pt x="22" y="38"/>
                    <a:pt x="20" y="39"/>
                  </a:cubicBezTo>
                  <a:cubicBezTo>
                    <a:pt x="18" y="40"/>
                    <a:pt x="16" y="41"/>
                    <a:pt x="14" y="41"/>
                  </a:cubicBezTo>
                  <a:cubicBezTo>
                    <a:pt x="11" y="41"/>
                    <a:pt x="8" y="40"/>
                    <a:pt x="6" y="38"/>
                  </a:cubicBezTo>
                  <a:cubicBezTo>
                    <a:pt x="4" y="37"/>
                    <a:pt x="2" y="35"/>
                    <a:pt x="1" y="32"/>
                  </a:cubicBezTo>
                  <a:cubicBezTo>
                    <a:pt x="1" y="30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0" y="11"/>
                    <a:pt x="1" y="9"/>
                    <a:pt x="1" y="8"/>
                  </a:cubicBezTo>
                  <a:cubicBezTo>
                    <a:pt x="2" y="5"/>
                    <a:pt x="4" y="3"/>
                    <a:pt x="6" y="2"/>
                  </a:cubicBezTo>
                  <a:cubicBezTo>
                    <a:pt x="8" y="0"/>
                    <a:pt x="11" y="0"/>
                    <a:pt x="13" y="0"/>
                  </a:cubicBezTo>
                  <a:cubicBezTo>
                    <a:pt x="15" y="0"/>
                    <a:pt x="17" y="0"/>
                    <a:pt x="19" y="0"/>
                  </a:cubicBezTo>
                  <a:cubicBezTo>
                    <a:pt x="20" y="1"/>
                    <a:pt x="21" y="2"/>
                    <a:pt x="23" y="3"/>
                  </a:cubicBezTo>
                  <a:cubicBezTo>
                    <a:pt x="24" y="4"/>
                    <a:pt x="25" y="6"/>
                    <a:pt x="26" y="8"/>
                  </a:cubicBezTo>
                  <a:cubicBezTo>
                    <a:pt x="27" y="11"/>
                    <a:pt x="28" y="15"/>
                    <a:pt x="28" y="20"/>
                  </a:cubicBezTo>
                  <a:close/>
                  <a:moveTo>
                    <a:pt x="20" y="20"/>
                  </a:moveTo>
                  <a:cubicBezTo>
                    <a:pt x="20" y="16"/>
                    <a:pt x="20" y="14"/>
                    <a:pt x="20" y="12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7" y="6"/>
                    <a:pt x="15" y="5"/>
                    <a:pt x="14" y="5"/>
                  </a:cubicBezTo>
                  <a:cubicBezTo>
                    <a:pt x="11" y="5"/>
                    <a:pt x="9" y="6"/>
                    <a:pt x="8" y="9"/>
                  </a:cubicBezTo>
                  <a:cubicBezTo>
                    <a:pt x="8" y="11"/>
                    <a:pt x="7" y="15"/>
                    <a:pt x="7" y="20"/>
                  </a:cubicBezTo>
                  <a:cubicBezTo>
                    <a:pt x="7" y="24"/>
                    <a:pt x="7" y="26"/>
                    <a:pt x="8" y="29"/>
                  </a:cubicBezTo>
                  <a:cubicBezTo>
                    <a:pt x="8" y="31"/>
                    <a:pt x="9" y="32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5" y="35"/>
                    <a:pt x="17" y="35"/>
                    <a:pt x="18" y="33"/>
                  </a:cubicBezTo>
                  <a:cubicBezTo>
                    <a:pt x="19" y="32"/>
                    <a:pt x="19" y="31"/>
                    <a:pt x="20" y="28"/>
                  </a:cubicBezTo>
                  <a:cubicBezTo>
                    <a:pt x="20" y="26"/>
                    <a:pt x="20" y="23"/>
                    <a:pt x="2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04AB18C6-85B2-9A42-8425-20FBCC3D9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659" y="2756825"/>
              <a:ext cx="85725" cy="174625"/>
            </a:xfrm>
            <a:custGeom>
              <a:avLst/>
              <a:gdLst>
                <a:gd name="T0" fmla="*/ 12 w 20"/>
                <a:gd name="T1" fmla="*/ 36 h 41"/>
                <a:gd name="T2" fmla="*/ 12 w 20"/>
                <a:gd name="T3" fmla="*/ 11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6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5 h 41"/>
                <a:gd name="T28" fmla="*/ 16 w 20"/>
                <a:gd name="T29" fmla="*/ 41 h 41"/>
                <a:gd name="T30" fmla="*/ 13 w 20"/>
                <a:gd name="T31" fmla="*/ 40 h 41"/>
                <a:gd name="T32" fmla="*/ 12 w 20"/>
                <a:gd name="T33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6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5"/>
                    <a:pt x="4" y="17"/>
                    <a:pt x="3" y="17"/>
                  </a:cubicBezTo>
                  <a:cubicBezTo>
                    <a:pt x="2" y="17"/>
                    <a:pt x="1" y="16"/>
                    <a:pt x="1" y="16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1" y="11"/>
                    <a:pt x="2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0" y="5"/>
                    <a:pt x="12" y="4"/>
                    <a:pt x="13" y="3"/>
                  </a:cubicBezTo>
                  <a:cubicBezTo>
                    <a:pt x="14" y="1"/>
                    <a:pt x="14" y="0"/>
                    <a:pt x="15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9"/>
                    <a:pt x="18" y="41"/>
                    <a:pt x="16" y="41"/>
                  </a:cubicBezTo>
                  <a:cubicBezTo>
                    <a:pt x="15" y="41"/>
                    <a:pt x="14" y="40"/>
                    <a:pt x="13" y="40"/>
                  </a:cubicBezTo>
                  <a:cubicBezTo>
                    <a:pt x="12" y="39"/>
                    <a:pt x="12" y="38"/>
                    <a:pt x="12" y="3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5FB92E34-DD2C-3E44-B51B-2EE4600B3F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0821" y="2756825"/>
              <a:ext cx="120650" cy="174625"/>
            </a:xfrm>
            <a:custGeom>
              <a:avLst/>
              <a:gdLst>
                <a:gd name="T0" fmla="*/ 28 w 28"/>
                <a:gd name="T1" fmla="*/ 20 h 41"/>
                <a:gd name="T2" fmla="*/ 28 w 28"/>
                <a:gd name="T3" fmla="*/ 28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8 h 41"/>
                <a:gd name="T12" fmla="*/ 2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1 w 28"/>
                <a:gd name="T19" fmla="*/ 13 h 41"/>
                <a:gd name="T20" fmla="*/ 2 w 28"/>
                <a:gd name="T21" fmla="*/ 8 h 41"/>
                <a:gd name="T22" fmla="*/ 7 w 28"/>
                <a:gd name="T23" fmla="*/ 2 h 41"/>
                <a:gd name="T24" fmla="*/ 14 w 28"/>
                <a:gd name="T25" fmla="*/ 0 h 41"/>
                <a:gd name="T26" fmla="*/ 19 w 28"/>
                <a:gd name="T27" fmla="*/ 0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0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8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3 h 41"/>
                <a:gd name="T54" fmla="*/ 20 w 28"/>
                <a:gd name="T55" fmla="*/ 28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0"/>
                  </a:moveTo>
                  <a:cubicBezTo>
                    <a:pt x="28" y="23"/>
                    <a:pt x="28" y="26"/>
                    <a:pt x="28" y="28"/>
                  </a:cubicBezTo>
                  <a:cubicBezTo>
                    <a:pt x="27" y="30"/>
                    <a:pt x="27" y="32"/>
                    <a:pt x="26" y="34"/>
                  </a:cubicBezTo>
                  <a:cubicBezTo>
                    <a:pt x="24" y="36"/>
                    <a:pt x="23" y="38"/>
                    <a:pt x="21" y="39"/>
                  </a:cubicBezTo>
                  <a:cubicBezTo>
                    <a:pt x="19" y="40"/>
                    <a:pt x="17" y="41"/>
                    <a:pt x="14" y="41"/>
                  </a:cubicBezTo>
                  <a:cubicBezTo>
                    <a:pt x="11" y="41"/>
                    <a:pt x="9" y="40"/>
                    <a:pt x="7" y="38"/>
                  </a:cubicBezTo>
                  <a:cubicBezTo>
                    <a:pt x="5" y="37"/>
                    <a:pt x="3" y="35"/>
                    <a:pt x="2" y="32"/>
                  </a:cubicBezTo>
                  <a:cubicBezTo>
                    <a:pt x="1" y="30"/>
                    <a:pt x="1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1" y="13"/>
                  </a:cubicBezTo>
                  <a:cubicBezTo>
                    <a:pt x="1" y="11"/>
                    <a:pt x="1" y="9"/>
                    <a:pt x="2" y="8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cubicBezTo>
                    <a:pt x="21" y="1"/>
                    <a:pt x="22" y="2"/>
                    <a:pt x="23" y="3"/>
                  </a:cubicBezTo>
                  <a:cubicBezTo>
                    <a:pt x="24" y="4"/>
                    <a:pt x="25" y="6"/>
                    <a:pt x="26" y="8"/>
                  </a:cubicBezTo>
                  <a:cubicBezTo>
                    <a:pt x="28" y="11"/>
                    <a:pt x="28" y="15"/>
                    <a:pt x="28" y="20"/>
                  </a:cubicBezTo>
                  <a:close/>
                  <a:moveTo>
                    <a:pt x="21" y="20"/>
                  </a:moveTo>
                  <a:cubicBezTo>
                    <a:pt x="21" y="16"/>
                    <a:pt x="21" y="14"/>
                    <a:pt x="20" y="12"/>
                  </a:cubicBezTo>
                  <a:cubicBezTo>
                    <a:pt x="20" y="9"/>
                    <a:pt x="19" y="8"/>
                    <a:pt x="18" y="7"/>
                  </a:cubicBezTo>
                  <a:cubicBezTo>
                    <a:pt x="17" y="6"/>
                    <a:pt x="16" y="5"/>
                    <a:pt x="14" y="5"/>
                  </a:cubicBezTo>
                  <a:cubicBezTo>
                    <a:pt x="12" y="5"/>
                    <a:pt x="10" y="6"/>
                    <a:pt x="9" y="9"/>
                  </a:cubicBezTo>
                  <a:cubicBezTo>
                    <a:pt x="8" y="11"/>
                    <a:pt x="8" y="15"/>
                    <a:pt x="8" y="20"/>
                  </a:cubicBezTo>
                  <a:cubicBezTo>
                    <a:pt x="8" y="24"/>
                    <a:pt x="8" y="26"/>
                    <a:pt x="8" y="29"/>
                  </a:cubicBezTo>
                  <a:cubicBezTo>
                    <a:pt x="9" y="31"/>
                    <a:pt x="9" y="32"/>
                    <a:pt x="10" y="34"/>
                  </a:cubicBezTo>
                  <a:cubicBezTo>
                    <a:pt x="11" y="35"/>
                    <a:pt x="13" y="35"/>
                    <a:pt x="14" y="35"/>
                  </a:cubicBezTo>
                  <a:cubicBezTo>
                    <a:pt x="16" y="35"/>
                    <a:pt x="17" y="35"/>
                    <a:pt x="18" y="33"/>
                  </a:cubicBezTo>
                  <a:cubicBezTo>
                    <a:pt x="19" y="32"/>
                    <a:pt x="20" y="31"/>
                    <a:pt x="20" y="28"/>
                  </a:cubicBezTo>
                  <a:cubicBezTo>
                    <a:pt x="21" y="26"/>
                    <a:pt x="21" y="23"/>
                    <a:pt x="21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5" name="Freeform 96">
              <a:extLst>
                <a:ext uri="{FF2B5EF4-FFF2-40B4-BE49-F238E27FC236}">
                  <a16:creationId xmlns:a16="http://schemas.microsoft.com/office/drawing/2014/main" id="{D5E355FB-2C12-EC40-97D9-8743488A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509" y="2756825"/>
              <a:ext cx="85725" cy="174625"/>
            </a:xfrm>
            <a:custGeom>
              <a:avLst/>
              <a:gdLst>
                <a:gd name="T0" fmla="*/ 13 w 20"/>
                <a:gd name="T1" fmla="*/ 36 h 41"/>
                <a:gd name="T2" fmla="*/ 13 w 20"/>
                <a:gd name="T3" fmla="*/ 11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10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5 h 41"/>
                <a:gd name="T28" fmla="*/ 16 w 20"/>
                <a:gd name="T29" fmla="*/ 41 h 41"/>
                <a:gd name="T30" fmla="*/ 14 w 20"/>
                <a:gd name="T31" fmla="*/ 40 h 41"/>
                <a:gd name="T32" fmla="*/ 13 w 20"/>
                <a:gd name="T33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3" y="36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2" y="17"/>
                    <a:pt x="2" y="16"/>
                    <a:pt x="1" y="16"/>
                  </a:cubicBezTo>
                  <a:cubicBezTo>
                    <a:pt x="1" y="15"/>
                    <a:pt x="0" y="14"/>
                    <a:pt x="0" y="14"/>
                  </a:cubicBezTo>
                  <a:cubicBezTo>
                    <a:pt x="0" y="13"/>
                    <a:pt x="1" y="12"/>
                    <a:pt x="1" y="12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6" y="9"/>
                    <a:pt x="8" y="8"/>
                    <a:pt x="10" y="7"/>
                  </a:cubicBezTo>
                  <a:cubicBezTo>
                    <a:pt x="11" y="5"/>
                    <a:pt x="12" y="4"/>
                    <a:pt x="13" y="3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0"/>
                    <a:pt x="14" y="40"/>
                  </a:cubicBezTo>
                  <a:cubicBezTo>
                    <a:pt x="13" y="39"/>
                    <a:pt x="13" y="38"/>
                    <a:pt x="13" y="3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91BE7491-8DAA-2B4F-A96E-2CFF157A45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9434" y="2756825"/>
              <a:ext cx="119063" cy="174625"/>
            </a:xfrm>
            <a:custGeom>
              <a:avLst/>
              <a:gdLst>
                <a:gd name="T0" fmla="*/ 28 w 28"/>
                <a:gd name="T1" fmla="*/ 20 h 41"/>
                <a:gd name="T2" fmla="*/ 27 w 28"/>
                <a:gd name="T3" fmla="*/ 28 h 41"/>
                <a:gd name="T4" fmla="*/ 25 w 28"/>
                <a:gd name="T5" fmla="*/ 34 h 41"/>
                <a:gd name="T6" fmla="*/ 20 w 28"/>
                <a:gd name="T7" fmla="*/ 39 h 41"/>
                <a:gd name="T8" fmla="*/ 14 w 28"/>
                <a:gd name="T9" fmla="*/ 41 h 41"/>
                <a:gd name="T10" fmla="*/ 6 w 28"/>
                <a:gd name="T11" fmla="*/ 38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3 h 41"/>
                <a:gd name="T20" fmla="*/ 1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0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0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7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3 h 41"/>
                <a:gd name="T54" fmla="*/ 20 w 28"/>
                <a:gd name="T55" fmla="*/ 28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0"/>
                  </a:moveTo>
                  <a:cubicBezTo>
                    <a:pt x="28" y="23"/>
                    <a:pt x="28" y="26"/>
                    <a:pt x="27" y="28"/>
                  </a:cubicBezTo>
                  <a:cubicBezTo>
                    <a:pt x="27" y="30"/>
                    <a:pt x="26" y="32"/>
                    <a:pt x="25" y="34"/>
                  </a:cubicBezTo>
                  <a:cubicBezTo>
                    <a:pt x="24" y="36"/>
                    <a:pt x="22" y="38"/>
                    <a:pt x="20" y="39"/>
                  </a:cubicBezTo>
                  <a:cubicBezTo>
                    <a:pt x="18" y="40"/>
                    <a:pt x="16" y="41"/>
                    <a:pt x="14" y="41"/>
                  </a:cubicBezTo>
                  <a:cubicBezTo>
                    <a:pt x="11" y="41"/>
                    <a:pt x="9" y="40"/>
                    <a:pt x="6" y="38"/>
                  </a:cubicBezTo>
                  <a:cubicBezTo>
                    <a:pt x="4" y="37"/>
                    <a:pt x="2" y="35"/>
                    <a:pt x="1" y="32"/>
                  </a:cubicBezTo>
                  <a:cubicBezTo>
                    <a:pt x="1" y="30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0" y="11"/>
                    <a:pt x="1" y="9"/>
                    <a:pt x="1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0"/>
                    <a:pt x="11" y="0"/>
                    <a:pt x="14" y="0"/>
                  </a:cubicBezTo>
                  <a:cubicBezTo>
                    <a:pt x="15" y="0"/>
                    <a:pt x="17" y="0"/>
                    <a:pt x="19" y="0"/>
                  </a:cubicBezTo>
                  <a:cubicBezTo>
                    <a:pt x="20" y="1"/>
                    <a:pt x="22" y="2"/>
                    <a:pt x="23" y="3"/>
                  </a:cubicBezTo>
                  <a:cubicBezTo>
                    <a:pt x="24" y="4"/>
                    <a:pt x="25" y="6"/>
                    <a:pt x="26" y="8"/>
                  </a:cubicBezTo>
                  <a:cubicBezTo>
                    <a:pt x="27" y="11"/>
                    <a:pt x="28" y="15"/>
                    <a:pt x="28" y="20"/>
                  </a:cubicBezTo>
                  <a:close/>
                  <a:moveTo>
                    <a:pt x="20" y="20"/>
                  </a:moveTo>
                  <a:cubicBezTo>
                    <a:pt x="20" y="16"/>
                    <a:pt x="20" y="14"/>
                    <a:pt x="20" y="12"/>
                  </a:cubicBezTo>
                  <a:cubicBezTo>
                    <a:pt x="19" y="9"/>
                    <a:pt x="19" y="8"/>
                    <a:pt x="18" y="7"/>
                  </a:cubicBezTo>
                  <a:cubicBezTo>
                    <a:pt x="17" y="6"/>
                    <a:pt x="15" y="5"/>
                    <a:pt x="14" y="5"/>
                  </a:cubicBezTo>
                  <a:cubicBezTo>
                    <a:pt x="11" y="5"/>
                    <a:pt x="10" y="6"/>
                    <a:pt x="9" y="9"/>
                  </a:cubicBezTo>
                  <a:cubicBezTo>
                    <a:pt x="8" y="11"/>
                    <a:pt x="7" y="15"/>
                    <a:pt x="7" y="20"/>
                  </a:cubicBezTo>
                  <a:cubicBezTo>
                    <a:pt x="7" y="24"/>
                    <a:pt x="7" y="26"/>
                    <a:pt x="8" y="29"/>
                  </a:cubicBezTo>
                  <a:cubicBezTo>
                    <a:pt x="8" y="31"/>
                    <a:pt x="9" y="32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5" y="35"/>
                    <a:pt x="17" y="35"/>
                    <a:pt x="18" y="33"/>
                  </a:cubicBezTo>
                  <a:cubicBezTo>
                    <a:pt x="19" y="32"/>
                    <a:pt x="19" y="31"/>
                    <a:pt x="20" y="28"/>
                  </a:cubicBezTo>
                  <a:cubicBezTo>
                    <a:pt x="20" y="26"/>
                    <a:pt x="20" y="23"/>
                    <a:pt x="2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5E466BB1-2489-5744-BFC1-83E4CD704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121" y="2756825"/>
              <a:ext cx="85725" cy="174625"/>
            </a:xfrm>
            <a:custGeom>
              <a:avLst/>
              <a:gdLst>
                <a:gd name="T0" fmla="*/ 12 w 20"/>
                <a:gd name="T1" fmla="*/ 36 h 41"/>
                <a:gd name="T2" fmla="*/ 12 w 20"/>
                <a:gd name="T3" fmla="*/ 11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6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5 h 41"/>
                <a:gd name="T28" fmla="*/ 16 w 20"/>
                <a:gd name="T29" fmla="*/ 41 h 41"/>
                <a:gd name="T30" fmla="*/ 13 w 20"/>
                <a:gd name="T31" fmla="*/ 40 h 41"/>
                <a:gd name="T32" fmla="*/ 12 w 20"/>
                <a:gd name="T33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6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8" y="15"/>
                    <a:pt x="4" y="17"/>
                    <a:pt x="3" y="17"/>
                  </a:cubicBezTo>
                  <a:cubicBezTo>
                    <a:pt x="2" y="17"/>
                    <a:pt x="1" y="16"/>
                    <a:pt x="1" y="16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1" y="11"/>
                    <a:pt x="2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0" y="5"/>
                    <a:pt x="12" y="4"/>
                    <a:pt x="13" y="3"/>
                  </a:cubicBezTo>
                  <a:cubicBezTo>
                    <a:pt x="14" y="1"/>
                    <a:pt x="14" y="0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19" y="2"/>
                    <a:pt x="20" y="3"/>
                    <a:pt x="20" y="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9"/>
                    <a:pt x="18" y="41"/>
                    <a:pt x="16" y="41"/>
                  </a:cubicBezTo>
                  <a:cubicBezTo>
                    <a:pt x="15" y="41"/>
                    <a:pt x="14" y="40"/>
                    <a:pt x="13" y="40"/>
                  </a:cubicBezTo>
                  <a:cubicBezTo>
                    <a:pt x="13" y="39"/>
                    <a:pt x="12" y="38"/>
                    <a:pt x="12" y="3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490FC6B0-0AEA-B141-9DE1-30A2262B87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3284" y="2756825"/>
              <a:ext cx="119063" cy="174625"/>
            </a:xfrm>
            <a:custGeom>
              <a:avLst/>
              <a:gdLst>
                <a:gd name="T0" fmla="*/ 28 w 28"/>
                <a:gd name="T1" fmla="*/ 20 h 41"/>
                <a:gd name="T2" fmla="*/ 28 w 28"/>
                <a:gd name="T3" fmla="*/ 28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8 h 41"/>
                <a:gd name="T12" fmla="*/ 2 w 28"/>
                <a:gd name="T13" fmla="*/ 32 h 41"/>
                <a:gd name="T14" fmla="*/ 1 w 28"/>
                <a:gd name="T15" fmla="*/ 27 h 41"/>
                <a:gd name="T16" fmla="*/ 0 w 28"/>
                <a:gd name="T17" fmla="*/ 21 h 41"/>
                <a:gd name="T18" fmla="*/ 1 w 28"/>
                <a:gd name="T19" fmla="*/ 13 h 41"/>
                <a:gd name="T20" fmla="*/ 2 w 28"/>
                <a:gd name="T21" fmla="*/ 8 h 41"/>
                <a:gd name="T22" fmla="*/ 7 w 28"/>
                <a:gd name="T23" fmla="*/ 2 h 41"/>
                <a:gd name="T24" fmla="*/ 14 w 28"/>
                <a:gd name="T25" fmla="*/ 0 h 41"/>
                <a:gd name="T26" fmla="*/ 19 w 28"/>
                <a:gd name="T27" fmla="*/ 0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0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8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3 h 41"/>
                <a:gd name="T54" fmla="*/ 20 w 28"/>
                <a:gd name="T55" fmla="*/ 28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0"/>
                  </a:moveTo>
                  <a:cubicBezTo>
                    <a:pt x="28" y="23"/>
                    <a:pt x="28" y="26"/>
                    <a:pt x="28" y="28"/>
                  </a:cubicBezTo>
                  <a:cubicBezTo>
                    <a:pt x="27" y="30"/>
                    <a:pt x="27" y="32"/>
                    <a:pt x="26" y="34"/>
                  </a:cubicBezTo>
                  <a:cubicBezTo>
                    <a:pt x="25" y="36"/>
                    <a:pt x="23" y="38"/>
                    <a:pt x="21" y="39"/>
                  </a:cubicBezTo>
                  <a:cubicBezTo>
                    <a:pt x="19" y="40"/>
                    <a:pt x="17" y="41"/>
                    <a:pt x="14" y="41"/>
                  </a:cubicBezTo>
                  <a:cubicBezTo>
                    <a:pt x="12" y="41"/>
                    <a:pt x="9" y="40"/>
                    <a:pt x="7" y="38"/>
                  </a:cubicBezTo>
                  <a:cubicBezTo>
                    <a:pt x="5" y="37"/>
                    <a:pt x="3" y="35"/>
                    <a:pt x="2" y="32"/>
                  </a:cubicBezTo>
                  <a:cubicBezTo>
                    <a:pt x="1" y="30"/>
                    <a:pt x="1" y="29"/>
                    <a:pt x="1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1" y="13"/>
                  </a:cubicBezTo>
                  <a:cubicBezTo>
                    <a:pt x="1" y="11"/>
                    <a:pt x="1" y="9"/>
                    <a:pt x="2" y="8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cubicBezTo>
                    <a:pt x="21" y="1"/>
                    <a:pt x="22" y="2"/>
                    <a:pt x="23" y="3"/>
                  </a:cubicBezTo>
                  <a:cubicBezTo>
                    <a:pt x="25" y="4"/>
                    <a:pt x="25" y="6"/>
                    <a:pt x="26" y="8"/>
                  </a:cubicBezTo>
                  <a:cubicBezTo>
                    <a:pt x="28" y="11"/>
                    <a:pt x="28" y="15"/>
                    <a:pt x="28" y="20"/>
                  </a:cubicBezTo>
                  <a:close/>
                  <a:moveTo>
                    <a:pt x="21" y="20"/>
                  </a:moveTo>
                  <a:cubicBezTo>
                    <a:pt x="21" y="16"/>
                    <a:pt x="21" y="14"/>
                    <a:pt x="20" y="12"/>
                  </a:cubicBezTo>
                  <a:cubicBezTo>
                    <a:pt x="20" y="9"/>
                    <a:pt x="19" y="8"/>
                    <a:pt x="18" y="7"/>
                  </a:cubicBezTo>
                  <a:cubicBezTo>
                    <a:pt x="17" y="6"/>
                    <a:pt x="16" y="5"/>
                    <a:pt x="14" y="5"/>
                  </a:cubicBezTo>
                  <a:cubicBezTo>
                    <a:pt x="12" y="5"/>
                    <a:pt x="10" y="6"/>
                    <a:pt x="9" y="9"/>
                  </a:cubicBezTo>
                  <a:cubicBezTo>
                    <a:pt x="8" y="11"/>
                    <a:pt x="8" y="15"/>
                    <a:pt x="8" y="20"/>
                  </a:cubicBezTo>
                  <a:cubicBezTo>
                    <a:pt x="8" y="24"/>
                    <a:pt x="8" y="26"/>
                    <a:pt x="8" y="29"/>
                  </a:cubicBezTo>
                  <a:cubicBezTo>
                    <a:pt x="9" y="31"/>
                    <a:pt x="9" y="32"/>
                    <a:pt x="10" y="34"/>
                  </a:cubicBezTo>
                  <a:cubicBezTo>
                    <a:pt x="11" y="35"/>
                    <a:pt x="13" y="35"/>
                    <a:pt x="14" y="35"/>
                  </a:cubicBezTo>
                  <a:cubicBezTo>
                    <a:pt x="16" y="35"/>
                    <a:pt x="17" y="35"/>
                    <a:pt x="18" y="33"/>
                  </a:cubicBezTo>
                  <a:cubicBezTo>
                    <a:pt x="19" y="32"/>
                    <a:pt x="20" y="31"/>
                    <a:pt x="20" y="28"/>
                  </a:cubicBezTo>
                  <a:cubicBezTo>
                    <a:pt x="21" y="26"/>
                    <a:pt x="21" y="23"/>
                    <a:pt x="21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B097D371-799E-9E4F-B39C-A2633DCF2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971" y="2756825"/>
              <a:ext cx="85725" cy="174625"/>
            </a:xfrm>
            <a:custGeom>
              <a:avLst/>
              <a:gdLst>
                <a:gd name="T0" fmla="*/ 13 w 20"/>
                <a:gd name="T1" fmla="*/ 36 h 41"/>
                <a:gd name="T2" fmla="*/ 13 w 20"/>
                <a:gd name="T3" fmla="*/ 11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10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5 h 41"/>
                <a:gd name="T28" fmla="*/ 16 w 20"/>
                <a:gd name="T29" fmla="*/ 41 h 41"/>
                <a:gd name="T30" fmla="*/ 14 w 20"/>
                <a:gd name="T31" fmla="*/ 40 h 41"/>
                <a:gd name="T32" fmla="*/ 13 w 20"/>
                <a:gd name="T33" fmla="*/ 3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3" y="36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3" y="17"/>
                    <a:pt x="2" y="16"/>
                    <a:pt x="1" y="16"/>
                  </a:cubicBezTo>
                  <a:cubicBezTo>
                    <a:pt x="1" y="15"/>
                    <a:pt x="0" y="14"/>
                    <a:pt x="0" y="14"/>
                  </a:cubicBezTo>
                  <a:cubicBezTo>
                    <a:pt x="0" y="13"/>
                    <a:pt x="1" y="12"/>
                    <a:pt x="1" y="12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7" y="9"/>
                    <a:pt x="8" y="8"/>
                    <a:pt x="10" y="7"/>
                  </a:cubicBezTo>
                  <a:cubicBezTo>
                    <a:pt x="11" y="5"/>
                    <a:pt x="12" y="4"/>
                    <a:pt x="13" y="3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0"/>
                    <a:pt x="14" y="40"/>
                  </a:cubicBezTo>
                  <a:cubicBezTo>
                    <a:pt x="13" y="39"/>
                    <a:pt x="13" y="38"/>
                    <a:pt x="13" y="3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3393B26B-6923-2045-96FA-A9FD29E6B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1896" y="2756825"/>
              <a:ext cx="119063" cy="174625"/>
            </a:xfrm>
            <a:custGeom>
              <a:avLst/>
              <a:gdLst>
                <a:gd name="T0" fmla="*/ 28 w 28"/>
                <a:gd name="T1" fmla="*/ 20 h 41"/>
                <a:gd name="T2" fmla="*/ 27 w 28"/>
                <a:gd name="T3" fmla="*/ 28 h 41"/>
                <a:gd name="T4" fmla="*/ 25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6 w 28"/>
                <a:gd name="T11" fmla="*/ 38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3 h 41"/>
                <a:gd name="T20" fmla="*/ 2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0 h 41"/>
                <a:gd name="T28" fmla="*/ 23 w 28"/>
                <a:gd name="T29" fmla="*/ 3 h 41"/>
                <a:gd name="T30" fmla="*/ 26 w 28"/>
                <a:gd name="T31" fmla="*/ 8 h 41"/>
                <a:gd name="T32" fmla="*/ 28 w 28"/>
                <a:gd name="T33" fmla="*/ 20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7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3 h 41"/>
                <a:gd name="T54" fmla="*/ 20 w 28"/>
                <a:gd name="T55" fmla="*/ 28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0"/>
                  </a:moveTo>
                  <a:cubicBezTo>
                    <a:pt x="28" y="23"/>
                    <a:pt x="28" y="26"/>
                    <a:pt x="27" y="28"/>
                  </a:cubicBezTo>
                  <a:cubicBezTo>
                    <a:pt x="27" y="30"/>
                    <a:pt x="26" y="32"/>
                    <a:pt x="25" y="34"/>
                  </a:cubicBezTo>
                  <a:cubicBezTo>
                    <a:pt x="24" y="36"/>
                    <a:pt x="23" y="38"/>
                    <a:pt x="21" y="39"/>
                  </a:cubicBezTo>
                  <a:cubicBezTo>
                    <a:pt x="19" y="40"/>
                    <a:pt x="16" y="41"/>
                    <a:pt x="14" y="41"/>
                  </a:cubicBezTo>
                  <a:cubicBezTo>
                    <a:pt x="11" y="41"/>
                    <a:pt x="9" y="40"/>
                    <a:pt x="6" y="38"/>
                  </a:cubicBezTo>
                  <a:cubicBezTo>
                    <a:pt x="4" y="37"/>
                    <a:pt x="3" y="35"/>
                    <a:pt x="1" y="32"/>
                  </a:cubicBezTo>
                  <a:cubicBezTo>
                    <a:pt x="1" y="30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3"/>
                  </a:cubicBezTo>
                  <a:cubicBezTo>
                    <a:pt x="1" y="11"/>
                    <a:pt x="1" y="9"/>
                    <a:pt x="2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0"/>
                    <a:pt x="11" y="0"/>
                    <a:pt x="14" y="0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0" y="1"/>
                    <a:pt x="22" y="2"/>
                    <a:pt x="23" y="3"/>
                  </a:cubicBezTo>
                  <a:cubicBezTo>
                    <a:pt x="24" y="4"/>
                    <a:pt x="25" y="6"/>
                    <a:pt x="26" y="8"/>
                  </a:cubicBezTo>
                  <a:cubicBezTo>
                    <a:pt x="27" y="11"/>
                    <a:pt x="28" y="15"/>
                    <a:pt x="28" y="20"/>
                  </a:cubicBezTo>
                  <a:close/>
                  <a:moveTo>
                    <a:pt x="20" y="20"/>
                  </a:moveTo>
                  <a:cubicBezTo>
                    <a:pt x="20" y="16"/>
                    <a:pt x="20" y="14"/>
                    <a:pt x="20" y="12"/>
                  </a:cubicBezTo>
                  <a:cubicBezTo>
                    <a:pt x="19" y="9"/>
                    <a:pt x="19" y="8"/>
                    <a:pt x="18" y="7"/>
                  </a:cubicBezTo>
                  <a:cubicBezTo>
                    <a:pt x="17" y="6"/>
                    <a:pt x="16" y="5"/>
                    <a:pt x="14" y="5"/>
                  </a:cubicBezTo>
                  <a:cubicBezTo>
                    <a:pt x="11" y="5"/>
                    <a:pt x="10" y="6"/>
                    <a:pt x="9" y="9"/>
                  </a:cubicBezTo>
                  <a:cubicBezTo>
                    <a:pt x="8" y="11"/>
                    <a:pt x="7" y="15"/>
                    <a:pt x="7" y="20"/>
                  </a:cubicBezTo>
                  <a:cubicBezTo>
                    <a:pt x="7" y="24"/>
                    <a:pt x="8" y="26"/>
                    <a:pt x="8" y="29"/>
                  </a:cubicBezTo>
                  <a:cubicBezTo>
                    <a:pt x="8" y="31"/>
                    <a:pt x="9" y="32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6" y="35"/>
                    <a:pt x="17" y="35"/>
                    <a:pt x="18" y="33"/>
                  </a:cubicBezTo>
                  <a:cubicBezTo>
                    <a:pt x="19" y="32"/>
                    <a:pt x="19" y="31"/>
                    <a:pt x="20" y="28"/>
                  </a:cubicBezTo>
                  <a:cubicBezTo>
                    <a:pt x="20" y="26"/>
                    <a:pt x="20" y="23"/>
                    <a:pt x="20" y="2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739259B4-DFD5-1742-BB31-857064F55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184" y="1426501"/>
              <a:ext cx="1760538" cy="209550"/>
            </a:xfrm>
            <a:custGeom>
              <a:avLst/>
              <a:gdLst>
                <a:gd name="T0" fmla="*/ 413 w 413"/>
                <a:gd name="T1" fmla="*/ 49 h 49"/>
                <a:gd name="T2" fmla="*/ 381 w 413"/>
                <a:gd name="T3" fmla="*/ 33 h 49"/>
                <a:gd name="T4" fmla="*/ 367 w 413"/>
                <a:gd name="T5" fmla="*/ 24 h 49"/>
                <a:gd name="T6" fmla="*/ 353 w 413"/>
                <a:gd name="T7" fmla="*/ 33 h 49"/>
                <a:gd name="T8" fmla="*/ 321 w 413"/>
                <a:gd name="T9" fmla="*/ 49 h 49"/>
                <a:gd name="T10" fmla="*/ 289 w 413"/>
                <a:gd name="T11" fmla="*/ 33 h 49"/>
                <a:gd name="T12" fmla="*/ 275 w 413"/>
                <a:gd name="T13" fmla="*/ 24 h 49"/>
                <a:gd name="T14" fmla="*/ 261 w 413"/>
                <a:gd name="T15" fmla="*/ 33 h 49"/>
                <a:gd name="T16" fmla="*/ 229 w 413"/>
                <a:gd name="T17" fmla="*/ 49 h 49"/>
                <a:gd name="T18" fmla="*/ 198 w 413"/>
                <a:gd name="T19" fmla="*/ 33 h 49"/>
                <a:gd name="T20" fmla="*/ 184 w 413"/>
                <a:gd name="T21" fmla="*/ 24 h 49"/>
                <a:gd name="T22" fmla="*/ 169 w 413"/>
                <a:gd name="T23" fmla="*/ 33 h 49"/>
                <a:gd name="T24" fmla="*/ 138 w 413"/>
                <a:gd name="T25" fmla="*/ 49 h 49"/>
                <a:gd name="T26" fmla="*/ 106 w 413"/>
                <a:gd name="T27" fmla="*/ 33 h 49"/>
                <a:gd name="T28" fmla="*/ 92 w 413"/>
                <a:gd name="T29" fmla="*/ 24 h 49"/>
                <a:gd name="T30" fmla="*/ 78 w 413"/>
                <a:gd name="T31" fmla="*/ 33 h 49"/>
                <a:gd name="T32" fmla="*/ 46 w 413"/>
                <a:gd name="T33" fmla="*/ 49 h 49"/>
                <a:gd name="T34" fmla="*/ 14 w 413"/>
                <a:gd name="T35" fmla="*/ 33 h 49"/>
                <a:gd name="T36" fmla="*/ 0 w 413"/>
                <a:gd name="T37" fmla="*/ 24 h 49"/>
                <a:gd name="T38" fmla="*/ 0 w 413"/>
                <a:gd name="T39" fmla="*/ 0 h 49"/>
                <a:gd name="T40" fmla="*/ 32 w 413"/>
                <a:gd name="T41" fmla="*/ 17 h 49"/>
                <a:gd name="T42" fmla="*/ 46 w 413"/>
                <a:gd name="T43" fmla="*/ 25 h 49"/>
                <a:gd name="T44" fmla="*/ 60 w 413"/>
                <a:gd name="T45" fmla="*/ 17 h 49"/>
                <a:gd name="T46" fmla="*/ 92 w 413"/>
                <a:gd name="T47" fmla="*/ 0 h 49"/>
                <a:gd name="T48" fmla="*/ 124 w 413"/>
                <a:gd name="T49" fmla="*/ 17 h 49"/>
                <a:gd name="T50" fmla="*/ 138 w 413"/>
                <a:gd name="T51" fmla="*/ 25 h 49"/>
                <a:gd name="T52" fmla="*/ 152 w 413"/>
                <a:gd name="T53" fmla="*/ 17 h 49"/>
                <a:gd name="T54" fmla="*/ 184 w 413"/>
                <a:gd name="T55" fmla="*/ 0 h 49"/>
                <a:gd name="T56" fmla="*/ 215 w 413"/>
                <a:gd name="T57" fmla="*/ 17 h 49"/>
                <a:gd name="T58" fmla="*/ 229 w 413"/>
                <a:gd name="T59" fmla="*/ 25 h 49"/>
                <a:gd name="T60" fmla="*/ 244 w 413"/>
                <a:gd name="T61" fmla="*/ 17 h 49"/>
                <a:gd name="T62" fmla="*/ 275 w 413"/>
                <a:gd name="T63" fmla="*/ 0 h 49"/>
                <a:gd name="T64" fmla="*/ 307 w 413"/>
                <a:gd name="T65" fmla="*/ 17 h 49"/>
                <a:gd name="T66" fmla="*/ 321 w 413"/>
                <a:gd name="T67" fmla="*/ 25 h 49"/>
                <a:gd name="T68" fmla="*/ 335 w 413"/>
                <a:gd name="T69" fmla="*/ 17 h 49"/>
                <a:gd name="T70" fmla="*/ 367 w 413"/>
                <a:gd name="T71" fmla="*/ 0 h 49"/>
                <a:gd name="T72" fmla="*/ 399 w 413"/>
                <a:gd name="T73" fmla="*/ 17 h 49"/>
                <a:gd name="T74" fmla="*/ 413 w 413"/>
                <a:gd name="T75" fmla="*/ 25 h 49"/>
                <a:gd name="T76" fmla="*/ 413 w 413"/>
                <a:gd name="T7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3" h="49">
                  <a:moveTo>
                    <a:pt x="413" y="49"/>
                  </a:moveTo>
                  <a:cubicBezTo>
                    <a:pt x="396" y="49"/>
                    <a:pt x="388" y="40"/>
                    <a:pt x="381" y="33"/>
                  </a:cubicBezTo>
                  <a:cubicBezTo>
                    <a:pt x="376" y="27"/>
                    <a:pt x="373" y="24"/>
                    <a:pt x="367" y="24"/>
                  </a:cubicBezTo>
                  <a:cubicBezTo>
                    <a:pt x="361" y="24"/>
                    <a:pt x="358" y="27"/>
                    <a:pt x="353" y="33"/>
                  </a:cubicBezTo>
                  <a:cubicBezTo>
                    <a:pt x="347" y="40"/>
                    <a:pt x="338" y="49"/>
                    <a:pt x="321" y="49"/>
                  </a:cubicBezTo>
                  <a:cubicBezTo>
                    <a:pt x="304" y="49"/>
                    <a:pt x="296" y="40"/>
                    <a:pt x="289" y="33"/>
                  </a:cubicBezTo>
                  <a:cubicBezTo>
                    <a:pt x="284" y="27"/>
                    <a:pt x="281" y="24"/>
                    <a:pt x="275" y="24"/>
                  </a:cubicBezTo>
                  <a:cubicBezTo>
                    <a:pt x="269" y="24"/>
                    <a:pt x="267" y="27"/>
                    <a:pt x="261" y="33"/>
                  </a:cubicBezTo>
                  <a:cubicBezTo>
                    <a:pt x="255" y="40"/>
                    <a:pt x="246" y="49"/>
                    <a:pt x="229" y="49"/>
                  </a:cubicBezTo>
                  <a:cubicBezTo>
                    <a:pt x="213" y="49"/>
                    <a:pt x="204" y="40"/>
                    <a:pt x="198" y="33"/>
                  </a:cubicBezTo>
                  <a:cubicBezTo>
                    <a:pt x="192" y="27"/>
                    <a:pt x="190" y="24"/>
                    <a:pt x="184" y="24"/>
                  </a:cubicBezTo>
                  <a:cubicBezTo>
                    <a:pt x="178" y="24"/>
                    <a:pt x="175" y="27"/>
                    <a:pt x="169" y="33"/>
                  </a:cubicBezTo>
                  <a:cubicBezTo>
                    <a:pt x="163" y="40"/>
                    <a:pt x="154" y="49"/>
                    <a:pt x="138" y="49"/>
                  </a:cubicBezTo>
                  <a:cubicBezTo>
                    <a:pt x="121" y="49"/>
                    <a:pt x="112" y="40"/>
                    <a:pt x="106" y="33"/>
                  </a:cubicBezTo>
                  <a:cubicBezTo>
                    <a:pt x="100" y="27"/>
                    <a:pt x="98" y="24"/>
                    <a:pt x="92" y="24"/>
                  </a:cubicBezTo>
                  <a:cubicBezTo>
                    <a:pt x="86" y="24"/>
                    <a:pt x="83" y="27"/>
                    <a:pt x="78" y="33"/>
                  </a:cubicBezTo>
                  <a:cubicBezTo>
                    <a:pt x="71" y="40"/>
                    <a:pt x="63" y="49"/>
                    <a:pt x="46" y="49"/>
                  </a:cubicBezTo>
                  <a:cubicBezTo>
                    <a:pt x="29" y="49"/>
                    <a:pt x="20" y="40"/>
                    <a:pt x="14" y="33"/>
                  </a:cubicBezTo>
                  <a:cubicBezTo>
                    <a:pt x="9" y="27"/>
                    <a:pt x="6" y="24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25" y="10"/>
                    <a:pt x="32" y="17"/>
                  </a:cubicBezTo>
                  <a:cubicBezTo>
                    <a:pt x="37" y="23"/>
                    <a:pt x="40" y="25"/>
                    <a:pt x="46" y="25"/>
                  </a:cubicBezTo>
                  <a:cubicBezTo>
                    <a:pt x="52" y="25"/>
                    <a:pt x="55" y="23"/>
                    <a:pt x="60" y="17"/>
                  </a:cubicBezTo>
                  <a:cubicBezTo>
                    <a:pt x="66" y="10"/>
                    <a:pt x="75" y="0"/>
                    <a:pt x="92" y="0"/>
                  </a:cubicBezTo>
                  <a:cubicBezTo>
                    <a:pt x="108" y="0"/>
                    <a:pt x="117" y="10"/>
                    <a:pt x="124" y="17"/>
                  </a:cubicBezTo>
                  <a:cubicBezTo>
                    <a:pt x="129" y="23"/>
                    <a:pt x="132" y="25"/>
                    <a:pt x="138" y="25"/>
                  </a:cubicBezTo>
                  <a:cubicBezTo>
                    <a:pt x="144" y="25"/>
                    <a:pt x="146" y="23"/>
                    <a:pt x="152" y="17"/>
                  </a:cubicBezTo>
                  <a:cubicBezTo>
                    <a:pt x="158" y="10"/>
                    <a:pt x="167" y="0"/>
                    <a:pt x="184" y="0"/>
                  </a:cubicBezTo>
                  <a:cubicBezTo>
                    <a:pt x="200" y="0"/>
                    <a:pt x="209" y="10"/>
                    <a:pt x="215" y="17"/>
                  </a:cubicBezTo>
                  <a:cubicBezTo>
                    <a:pt x="221" y="23"/>
                    <a:pt x="223" y="25"/>
                    <a:pt x="229" y="25"/>
                  </a:cubicBezTo>
                  <a:cubicBezTo>
                    <a:pt x="235" y="25"/>
                    <a:pt x="238" y="23"/>
                    <a:pt x="244" y="17"/>
                  </a:cubicBezTo>
                  <a:cubicBezTo>
                    <a:pt x="250" y="10"/>
                    <a:pt x="259" y="0"/>
                    <a:pt x="275" y="0"/>
                  </a:cubicBezTo>
                  <a:cubicBezTo>
                    <a:pt x="292" y="0"/>
                    <a:pt x="301" y="10"/>
                    <a:pt x="307" y="17"/>
                  </a:cubicBezTo>
                  <a:cubicBezTo>
                    <a:pt x="313" y="23"/>
                    <a:pt x="315" y="25"/>
                    <a:pt x="321" y="25"/>
                  </a:cubicBezTo>
                  <a:cubicBezTo>
                    <a:pt x="327" y="25"/>
                    <a:pt x="330" y="23"/>
                    <a:pt x="335" y="17"/>
                  </a:cubicBezTo>
                  <a:cubicBezTo>
                    <a:pt x="342" y="10"/>
                    <a:pt x="350" y="0"/>
                    <a:pt x="367" y="0"/>
                  </a:cubicBezTo>
                  <a:cubicBezTo>
                    <a:pt x="384" y="0"/>
                    <a:pt x="393" y="10"/>
                    <a:pt x="399" y="17"/>
                  </a:cubicBezTo>
                  <a:cubicBezTo>
                    <a:pt x="404" y="23"/>
                    <a:pt x="407" y="25"/>
                    <a:pt x="413" y="25"/>
                  </a:cubicBezTo>
                  <a:lnTo>
                    <a:pt x="413" y="49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32" name="Freeform 103">
              <a:extLst>
                <a:ext uri="{FF2B5EF4-FFF2-40B4-BE49-F238E27FC236}">
                  <a16:creationId xmlns:a16="http://schemas.microsoft.com/office/drawing/2014/main" id="{D52BB62E-7666-AE42-A9F3-8BDC85BB2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184" y="1947200"/>
              <a:ext cx="1760538" cy="207964"/>
            </a:xfrm>
            <a:custGeom>
              <a:avLst/>
              <a:gdLst>
                <a:gd name="T0" fmla="*/ 413 w 413"/>
                <a:gd name="T1" fmla="*/ 49 h 49"/>
                <a:gd name="T2" fmla="*/ 381 w 413"/>
                <a:gd name="T3" fmla="*/ 33 h 49"/>
                <a:gd name="T4" fmla="*/ 367 w 413"/>
                <a:gd name="T5" fmla="*/ 24 h 49"/>
                <a:gd name="T6" fmla="*/ 353 w 413"/>
                <a:gd name="T7" fmla="*/ 33 h 49"/>
                <a:gd name="T8" fmla="*/ 321 w 413"/>
                <a:gd name="T9" fmla="*/ 49 h 49"/>
                <a:gd name="T10" fmla="*/ 289 w 413"/>
                <a:gd name="T11" fmla="*/ 33 h 49"/>
                <a:gd name="T12" fmla="*/ 275 w 413"/>
                <a:gd name="T13" fmla="*/ 24 h 49"/>
                <a:gd name="T14" fmla="*/ 261 w 413"/>
                <a:gd name="T15" fmla="*/ 33 h 49"/>
                <a:gd name="T16" fmla="*/ 229 w 413"/>
                <a:gd name="T17" fmla="*/ 49 h 49"/>
                <a:gd name="T18" fmla="*/ 198 w 413"/>
                <a:gd name="T19" fmla="*/ 33 h 49"/>
                <a:gd name="T20" fmla="*/ 184 w 413"/>
                <a:gd name="T21" fmla="*/ 24 h 49"/>
                <a:gd name="T22" fmla="*/ 169 w 413"/>
                <a:gd name="T23" fmla="*/ 33 h 49"/>
                <a:gd name="T24" fmla="*/ 138 w 413"/>
                <a:gd name="T25" fmla="*/ 49 h 49"/>
                <a:gd name="T26" fmla="*/ 106 w 413"/>
                <a:gd name="T27" fmla="*/ 33 h 49"/>
                <a:gd name="T28" fmla="*/ 92 w 413"/>
                <a:gd name="T29" fmla="*/ 24 h 49"/>
                <a:gd name="T30" fmla="*/ 78 w 413"/>
                <a:gd name="T31" fmla="*/ 33 h 49"/>
                <a:gd name="T32" fmla="*/ 46 w 413"/>
                <a:gd name="T33" fmla="*/ 49 h 49"/>
                <a:gd name="T34" fmla="*/ 14 w 413"/>
                <a:gd name="T35" fmla="*/ 33 h 49"/>
                <a:gd name="T36" fmla="*/ 0 w 413"/>
                <a:gd name="T37" fmla="*/ 24 h 49"/>
                <a:gd name="T38" fmla="*/ 0 w 413"/>
                <a:gd name="T39" fmla="*/ 0 h 49"/>
                <a:gd name="T40" fmla="*/ 32 w 413"/>
                <a:gd name="T41" fmla="*/ 17 h 49"/>
                <a:gd name="T42" fmla="*/ 46 w 413"/>
                <a:gd name="T43" fmla="*/ 25 h 49"/>
                <a:gd name="T44" fmla="*/ 60 w 413"/>
                <a:gd name="T45" fmla="*/ 17 h 49"/>
                <a:gd name="T46" fmla="*/ 92 w 413"/>
                <a:gd name="T47" fmla="*/ 0 h 49"/>
                <a:gd name="T48" fmla="*/ 124 w 413"/>
                <a:gd name="T49" fmla="*/ 17 h 49"/>
                <a:gd name="T50" fmla="*/ 138 w 413"/>
                <a:gd name="T51" fmla="*/ 25 h 49"/>
                <a:gd name="T52" fmla="*/ 152 w 413"/>
                <a:gd name="T53" fmla="*/ 17 h 49"/>
                <a:gd name="T54" fmla="*/ 184 w 413"/>
                <a:gd name="T55" fmla="*/ 0 h 49"/>
                <a:gd name="T56" fmla="*/ 215 w 413"/>
                <a:gd name="T57" fmla="*/ 17 h 49"/>
                <a:gd name="T58" fmla="*/ 229 w 413"/>
                <a:gd name="T59" fmla="*/ 25 h 49"/>
                <a:gd name="T60" fmla="*/ 244 w 413"/>
                <a:gd name="T61" fmla="*/ 17 h 49"/>
                <a:gd name="T62" fmla="*/ 275 w 413"/>
                <a:gd name="T63" fmla="*/ 0 h 49"/>
                <a:gd name="T64" fmla="*/ 307 w 413"/>
                <a:gd name="T65" fmla="*/ 17 h 49"/>
                <a:gd name="T66" fmla="*/ 321 w 413"/>
                <a:gd name="T67" fmla="*/ 25 h 49"/>
                <a:gd name="T68" fmla="*/ 335 w 413"/>
                <a:gd name="T69" fmla="*/ 17 h 49"/>
                <a:gd name="T70" fmla="*/ 367 w 413"/>
                <a:gd name="T71" fmla="*/ 0 h 49"/>
                <a:gd name="T72" fmla="*/ 399 w 413"/>
                <a:gd name="T73" fmla="*/ 17 h 49"/>
                <a:gd name="T74" fmla="*/ 413 w 413"/>
                <a:gd name="T75" fmla="*/ 25 h 49"/>
                <a:gd name="T76" fmla="*/ 413 w 413"/>
                <a:gd name="T7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3" h="49">
                  <a:moveTo>
                    <a:pt x="413" y="49"/>
                  </a:moveTo>
                  <a:cubicBezTo>
                    <a:pt x="396" y="49"/>
                    <a:pt x="388" y="40"/>
                    <a:pt x="381" y="33"/>
                  </a:cubicBezTo>
                  <a:cubicBezTo>
                    <a:pt x="376" y="27"/>
                    <a:pt x="373" y="24"/>
                    <a:pt x="367" y="24"/>
                  </a:cubicBezTo>
                  <a:cubicBezTo>
                    <a:pt x="361" y="24"/>
                    <a:pt x="358" y="27"/>
                    <a:pt x="353" y="33"/>
                  </a:cubicBezTo>
                  <a:cubicBezTo>
                    <a:pt x="347" y="40"/>
                    <a:pt x="338" y="49"/>
                    <a:pt x="321" y="49"/>
                  </a:cubicBezTo>
                  <a:cubicBezTo>
                    <a:pt x="304" y="49"/>
                    <a:pt x="296" y="40"/>
                    <a:pt x="289" y="33"/>
                  </a:cubicBezTo>
                  <a:cubicBezTo>
                    <a:pt x="284" y="27"/>
                    <a:pt x="281" y="24"/>
                    <a:pt x="275" y="24"/>
                  </a:cubicBezTo>
                  <a:cubicBezTo>
                    <a:pt x="269" y="24"/>
                    <a:pt x="267" y="27"/>
                    <a:pt x="261" y="33"/>
                  </a:cubicBezTo>
                  <a:cubicBezTo>
                    <a:pt x="255" y="40"/>
                    <a:pt x="246" y="49"/>
                    <a:pt x="229" y="49"/>
                  </a:cubicBezTo>
                  <a:cubicBezTo>
                    <a:pt x="213" y="49"/>
                    <a:pt x="204" y="40"/>
                    <a:pt x="198" y="33"/>
                  </a:cubicBezTo>
                  <a:cubicBezTo>
                    <a:pt x="192" y="27"/>
                    <a:pt x="190" y="24"/>
                    <a:pt x="184" y="24"/>
                  </a:cubicBezTo>
                  <a:cubicBezTo>
                    <a:pt x="178" y="24"/>
                    <a:pt x="175" y="27"/>
                    <a:pt x="169" y="33"/>
                  </a:cubicBezTo>
                  <a:cubicBezTo>
                    <a:pt x="163" y="40"/>
                    <a:pt x="154" y="49"/>
                    <a:pt x="138" y="49"/>
                  </a:cubicBezTo>
                  <a:cubicBezTo>
                    <a:pt x="121" y="49"/>
                    <a:pt x="112" y="40"/>
                    <a:pt x="106" y="33"/>
                  </a:cubicBezTo>
                  <a:cubicBezTo>
                    <a:pt x="100" y="27"/>
                    <a:pt x="98" y="24"/>
                    <a:pt x="92" y="24"/>
                  </a:cubicBezTo>
                  <a:cubicBezTo>
                    <a:pt x="86" y="24"/>
                    <a:pt x="83" y="27"/>
                    <a:pt x="78" y="33"/>
                  </a:cubicBezTo>
                  <a:cubicBezTo>
                    <a:pt x="71" y="40"/>
                    <a:pt x="63" y="49"/>
                    <a:pt x="46" y="49"/>
                  </a:cubicBezTo>
                  <a:cubicBezTo>
                    <a:pt x="29" y="49"/>
                    <a:pt x="20" y="40"/>
                    <a:pt x="14" y="33"/>
                  </a:cubicBezTo>
                  <a:cubicBezTo>
                    <a:pt x="9" y="27"/>
                    <a:pt x="6" y="24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25" y="10"/>
                    <a:pt x="32" y="17"/>
                  </a:cubicBezTo>
                  <a:cubicBezTo>
                    <a:pt x="37" y="23"/>
                    <a:pt x="40" y="25"/>
                    <a:pt x="46" y="25"/>
                  </a:cubicBezTo>
                  <a:cubicBezTo>
                    <a:pt x="52" y="25"/>
                    <a:pt x="55" y="23"/>
                    <a:pt x="60" y="17"/>
                  </a:cubicBezTo>
                  <a:cubicBezTo>
                    <a:pt x="66" y="10"/>
                    <a:pt x="75" y="0"/>
                    <a:pt x="92" y="0"/>
                  </a:cubicBezTo>
                  <a:cubicBezTo>
                    <a:pt x="108" y="0"/>
                    <a:pt x="117" y="10"/>
                    <a:pt x="124" y="17"/>
                  </a:cubicBezTo>
                  <a:cubicBezTo>
                    <a:pt x="129" y="23"/>
                    <a:pt x="132" y="25"/>
                    <a:pt x="138" y="25"/>
                  </a:cubicBezTo>
                  <a:cubicBezTo>
                    <a:pt x="144" y="25"/>
                    <a:pt x="146" y="23"/>
                    <a:pt x="152" y="17"/>
                  </a:cubicBezTo>
                  <a:cubicBezTo>
                    <a:pt x="158" y="10"/>
                    <a:pt x="167" y="0"/>
                    <a:pt x="184" y="0"/>
                  </a:cubicBezTo>
                  <a:cubicBezTo>
                    <a:pt x="200" y="0"/>
                    <a:pt x="209" y="10"/>
                    <a:pt x="215" y="17"/>
                  </a:cubicBezTo>
                  <a:cubicBezTo>
                    <a:pt x="221" y="23"/>
                    <a:pt x="223" y="25"/>
                    <a:pt x="229" y="25"/>
                  </a:cubicBezTo>
                  <a:cubicBezTo>
                    <a:pt x="235" y="25"/>
                    <a:pt x="238" y="23"/>
                    <a:pt x="244" y="17"/>
                  </a:cubicBezTo>
                  <a:cubicBezTo>
                    <a:pt x="250" y="10"/>
                    <a:pt x="259" y="0"/>
                    <a:pt x="275" y="0"/>
                  </a:cubicBezTo>
                  <a:cubicBezTo>
                    <a:pt x="292" y="0"/>
                    <a:pt x="301" y="10"/>
                    <a:pt x="307" y="17"/>
                  </a:cubicBezTo>
                  <a:cubicBezTo>
                    <a:pt x="313" y="23"/>
                    <a:pt x="315" y="25"/>
                    <a:pt x="321" y="25"/>
                  </a:cubicBezTo>
                  <a:cubicBezTo>
                    <a:pt x="327" y="25"/>
                    <a:pt x="330" y="23"/>
                    <a:pt x="335" y="17"/>
                  </a:cubicBezTo>
                  <a:cubicBezTo>
                    <a:pt x="342" y="10"/>
                    <a:pt x="350" y="0"/>
                    <a:pt x="367" y="0"/>
                  </a:cubicBezTo>
                  <a:cubicBezTo>
                    <a:pt x="384" y="0"/>
                    <a:pt x="393" y="10"/>
                    <a:pt x="399" y="17"/>
                  </a:cubicBezTo>
                  <a:cubicBezTo>
                    <a:pt x="404" y="23"/>
                    <a:pt x="407" y="25"/>
                    <a:pt x="413" y="25"/>
                  </a:cubicBezTo>
                  <a:lnTo>
                    <a:pt x="413" y="49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33" name="Freeform 104">
              <a:extLst>
                <a:ext uri="{FF2B5EF4-FFF2-40B4-BE49-F238E27FC236}">
                  <a16:creationId xmlns:a16="http://schemas.microsoft.com/office/drawing/2014/main" id="{6D9A1A83-9CE6-4A4E-B8E0-427191012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184" y="2466313"/>
              <a:ext cx="1760538" cy="209550"/>
            </a:xfrm>
            <a:custGeom>
              <a:avLst/>
              <a:gdLst>
                <a:gd name="T0" fmla="*/ 413 w 413"/>
                <a:gd name="T1" fmla="*/ 49 h 49"/>
                <a:gd name="T2" fmla="*/ 381 w 413"/>
                <a:gd name="T3" fmla="*/ 33 h 49"/>
                <a:gd name="T4" fmla="*/ 367 w 413"/>
                <a:gd name="T5" fmla="*/ 24 h 49"/>
                <a:gd name="T6" fmla="*/ 353 w 413"/>
                <a:gd name="T7" fmla="*/ 33 h 49"/>
                <a:gd name="T8" fmla="*/ 321 w 413"/>
                <a:gd name="T9" fmla="*/ 49 h 49"/>
                <a:gd name="T10" fmla="*/ 289 w 413"/>
                <a:gd name="T11" fmla="*/ 33 h 49"/>
                <a:gd name="T12" fmla="*/ 275 w 413"/>
                <a:gd name="T13" fmla="*/ 24 h 49"/>
                <a:gd name="T14" fmla="*/ 261 w 413"/>
                <a:gd name="T15" fmla="*/ 33 h 49"/>
                <a:gd name="T16" fmla="*/ 229 w 413"/>
                <a:gd name="T17" fmla="*/ 49 h 49"/>
                <a:gd name="T18" fmla="*/ 198 w 413"/>
                <a:gd name="T19" fmla="*/ 33 h 49"/>
                <a:gd name="T20" fmla="*/ 184 w 413"/>
                <a:gd name="T21" fmla="*/ 24 h 49"/>
                <a:gd name="T22" fmla="*/ 169 w 413"/>
                <a:gd name="T23" fmla="*/ 33 h 49"/>
                <a:gd name="T24" fmla="*/ 138 w 413"/>
                <a:gd name="T25" fmla="*/ 49 h 49"/>
                <a:gd name="T26" fmla="*/ 106 w 413"/>
                <a:gd name="T27" fmla="*/ 33 h 49"/>
                <a:gd name="T28" fmla="*/ 92 w 413"/>
                <a:gd name="T29" fmla="*/ 24 h 49"/>
                <a:gd name="T30" fmla="*/ 78 w 413"/>
                <a:gd name="T31" fmla="*/ 33 h 49"/>
                <a:gd name="T32" fmla="*/ 46 w 413"/>
                <a:gd name="T33" fmla="*/ 49 h 49"/>
                <a:gd name="T34" fmla="*/ 14 w 413"/>
                <a:gd name="T35" fmla="*/ 33 h 49"/>
                <a:gd name="T36" fmla="*/ 0 w 413"/>
                <a:gd name="T37" fmla="*/ 24 h 49"/>
                <a:gd name="T38" fmla="*/ 0 w 413"/>
                <a:gd name="T39" fmla="*/ 0 h 49"/>
                <a:gd name="T40" fmla="*/ 32 w 413"/>
                <a:gd name="T41" fmla="*/ 17 h 49"/>
                <a:gd name="T42" fmla="*/ 46 w 413"/>
                <a:gd name="T43" fmla="*/ 25 h 49"/>
                <a:gd name="T44" fmla="*/ 60 w 413"/>
                <a:gd name="T45" fmla="*/ 17 h 49"/>
                <a:gd name="T46" fmla="*/ 92 w 413"/>
                <a:gd name="T47" fmla="*/ 0 h 49"/>
                <a:gd name="T48" fmla="*/ 124 w 413"/>
                <a:gd name="T49" fmla="*/ 17 h 49"/>
                <a:gd name="T50" fmla="*/ 138 w 413"/>
                <a:gd name="T51" fmla="*/ 25 h 49"/>
                <a:gd name="T52" fmla="*/ 152 w 413"/>
                <a:gd name="T53" fmla="*/ 17 h 49"/>
                <a:gd name="T54" fmla="*/ 184 w 413"/>
                <a:gd name="T55" fmla="*/ 0 h 49"/>
                <a:gd name="T56" fmla="*/ 215 w 413"/>
                <a:gd name="T57" fmla="*/ 17 h 49"/>
                <a:gd name="T58" fmla="*/ 229 w 413"/>
                <a:gd name="T59" fmla="*/ 25 h 49"/>
                <a:gd name="T60" fmla="*/ 244 w 413"/>
                <a:gd name="T61" fmla="*/ 17 h 49"/>
                <a:gd name="T62" fmla="*/ 275 w 413"/>
                <a:gd name="T63" fmla="*/ 0 h 49"/>
                <a:gd name="T64" fmla="*/ 307 w 413"/>
                <a:gd name="T65" fmla="*/ 17 h 49"/>
                <a:gd name="T66" fmla="*/ 321 w 413"/>
                <a:gd name="T67" fmla="*/ 25 h 49"/>
                <a:gd name="T68" fmla="*/ 335 w 413"/>
                <a:gd name="T69" fmla="*/ 17 h 49"/>
                <a:gd name="T70" fmla="*/ 367 w 413"/>
                <a:gd name="T71" fmla="*/ 0 h 49"/>
                <a:gd name="T72" fmla="*/ 399 w 413"/>
                <a:gd name="T73" fmla="*/ 17 h 49"/>
                <a:gd name="T74" fmla="*/ 413 w 413"/>
                <a:gd name="T75" fmla="*/ 25 h 49"/>
                <a:gd name="T76" fmla="*/ 413 w 413"/>
                <a:gd name="T7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3" h="49">
                  <a:moveTo>
                    <a:pt x="413" y="49"/>
                  </a:moveTo>
                  <a:cubicBezTo>
                    <a:pt x="396" y="49"/>
                    <a:pt x="388" y="40"/>
                    <a:pt x="381" y="33"/>
                  </a:cubicBezTo>
                  <a:cubicBezTo>
                    <a:pt x="376" y="27"/>
                    <a:pt x="373" y="24"/>
                    <a:pt x="367" y="24"/>
                  </a:cubicBezTo>
                  <a:cubicBezTo>
                    <a:pt x="361" y="24"/>
                    <a:pt x="358" y="27"/>
                    <a:pt x="353" y="33"/>
                  </a:cubicBezTo>
                  <a:cubicBezTo>
                    <a:pt x="347" y="40"/>
                    <a:pt x="338" y="49"/>
                    <a:pt x="321" y="49"/>
                  </a:cubicBezTo>
                  <a:cubicBezTo>
                    <a:pt x="304" y="49"/>
                    <a:pt x="296" y="40"/>
                    <a:pt x="289" y="33"/>
                  </a:cubicBezTo>
                  <a:cubicBezTo>
                    <a:pt x="284" y="27"/>
                    <a:pt x="281" y="24"/>
                    <a:pt x="275" y="24"/>
                  </a:cubicBezTo>
                  <a:cubicBezTo>
                    <a:pt x="269" y="24"/>
                    <a:pt x="267" y="27"/>
                    <a:pt x="261" y="33"/>
                  </a:cubicBezTo>
                  <a:cubicBezTo>
                    <a:pt x="255" y="40"/>
                    <a:pt x="246" y="49"/>
                    <a:pt x="229" y="49"/>
                  </a:cubicBezTo>
                  <a:cubicBezTo>
                    <a:pt x="213" y="49"/>
                    <a:pt x="204" y="40"/>
                    <a:pt x="198" y="33"/>
                  </a:cubicBezTo>
                  <a:cubicBezTo>
                    <a:pt x="192" y="27"/>
                    <a:pt x="190" y="24"/>
                    <a:pt x="184" y="24"/>
                  </a:cubicBezTo>
                  <a:cubicBezTo>
                    <a:pt x="178" y="24"/>
                    <a:pt x="175" y="27"/>
                    <a:pt x="169" y="33"/>
                  </a:cubicBezTo>
                  <a:cubicBezTo>
                    <a:pt x="163" y="40"/>
                    <a:pt x="154" y="49"/>
                    <a:pt x="138" y="49"/>
                  </a:cubicBezTo>
                  <a:cubicBezTo>
                    <a:pt x="121" y="49"/>
                    <a:pt x="112" y="40"/>
                    <a:pt x="106" y="33"/>
                  </a:cubicBezTo>
                  <a:cubicBezTo>
                    <a:pt x="100" y="27"/>
                    <a:pt x="98" y="24"/>
                    <a:pt x="92" y="24"/>
                  </a:cubicBezTo>
                  <a:cubicBezTo>
                    <a:pt x="86" y="24"/>
                    <a:pt x="83" y="27"/>
                    <a:pt x="78" y="33"/>
                  </a:cubicBezTo>
                  <a:cubicBezTo>
                    <a:pt x="71" y="40"/>
                    <a:pt x="63" y="49"/>
                    <a:pt x="46" y="49"/>
                  </a:cubicBezTo>
                  <a:cubicBezTo>
                    <a:pt x="29" y="49"/>
                    <a:pt x="20" y="40"/>
                    <a:pt x="14" y="33"/>
                  </a:cubicBezTo>
                  <a:cubicBezTo>
                    <a:pt x="9" y="27"/>
                    <a:pt x="6" y="24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25" y="10"/>
                    <a:pt x="32" y="17"/>
                  </a:cubicBezTo>
                  <a:cubicBezTo>
                    <a:pt x="37" y="22"/>
                    <a:pt x="40" y="25"/>
                    <a:pt x="46" y="25"/>
                  </a:cubicBezTo>
                  <a:cubicBezTo>
                    <a:pt x="52" y="25"/>
                    <a:pt x="55" y="22"/>
                    <a:pt x="60" y="17"/>
                  </a:cubicBezTo>
                  <a:cubicBezTo>
                    <a:pt x="66" y="10"/>
                    <a:pt x="75" y="0"/>
                    <a:pt x="92" y="0"/>
                  </a:cubicBezTo>
                  <a:cubicBezTo>
                    <a:pt x="108" y="0"/>
                    <a:pt x="117" y="10"/>
                    <a:pt x="124" y="17"/>
                  </a:cubicBezTo>
                  <a:cubicBezTo>
                    <a:pt x="129" y="22"/>
                    <a:pt x="132" y="25"/>
                    <a:pt x="138" y="25"/>
                  </a:cubicBezTo>
                  <a:cubicBezTo>
                    <a:pt x="144" y="25"/>
                    <a:pt x="146" y="22"/>
                    <a:pt x="152" y="17"/>
                  </a:cubicBezTo>
                  <a:cubicBezTo>
                    <a:pt x="158" y="10"/>
                    <a:pt x="167" y="0"/>
                    <a:pt x="184" y="0"/>
                  </a:cubicBezTo>
                  <a:cubicBezTo>
                    <a:pt x="200" y="0"/>
                    <a:pt x="209" y="10"/>
                    <a:pt x="215" y="17"/>
                  </a:cubicBezTo>
                  <a:cubicBezTo>
                    <a:pt x="221" y="22"/>
                    <a:pt x="223" y="25"/>
                    <a:pt x="229" y="25"/>
                  </a:cubicBezTo>
                  <a:cubicBezTo>
                    <a:pt x="235" y="25"/>
                    <a:pt x="238" y="22"/>
                    <a:pt x="244" y="17"/>
                  </a:cubicBezTo>
                  <a:cubicBezTo>
                    <a:pt x="250" y="10"/>
                    <a:pt x="259" y="0"/>
                    <a:pt x="275" y="0"/>
                  </a:cubicBezTo>
                  <a:cubicBezTo>
                    <a:pt x="292" y="0"/>
                    <a:pt x="301" y="10"/>
                    <a:pt x="307" y="17"/>
                  </a:cubicBezTo>
                  <a:cubicBezTo>
                    <a:pt x="313" y="22"/>
                    <a:pt x="315" y="25"/>
                    <a:pt x="321" y="25"/>
                  </a:cubicBezTo>
                  <a:cubicBezTo>
                    <a:pt x="327" y="25"/>
                    <a:pt x="330" y="22"/>
                    <a:pt x="335" y="17"/>
                  </a:cubicBezTo>
                  <a:cubicBezTo>
                    <a:pt x="342" y="10"/>
                    <a:pt x="350" y="0"/>
                    <a:pt x="367" y="0"/>
                  </a:cubicBezTo>
                  <a:cubicBezTo>
                    <a:pt x="384" y="0"/>
                    <a:pt x="393" y="10"/>
                    <a:pt x="399" y="17"/>
                  </a:cubicBezTo>
                  <a:cubicBezTo>
                    <a:pt x="404" y="22"/>
                    <a:pt x="407" y="25"/>
                    <a:pt x="413" y="25"/>
                  </a:cubicBezTo>
                  <a:lnTo>
                    <a:pt x="413" y="49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34" name="Freeform 105">
              <a:extLst>
                <a:ext uri="{FF2B5EF4-FFF2-40B4-BE49-F238E27FC236}">
                  <a16:creationId xmlns:a16="http://schemas.microsoft.com/office/drawing/2014/main" id="{073A8610-9C37-0A4E-B820-EAFB9CA04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184" y="2987013"/>
              <a:ext cx="1760538" cy="207962"/>
            </a:xfrm>
            <a:custGeom>
              <a:avLst/>
              <a:gdLst>
                <a:gd name="T0" fmla="*/ 413 w 413"/>
                <a:gd name="T1" fmla="*/ 49 h 49"/>
                <a:gd name="T2" fmla="*/ 381 w 413"/>
                <a:gd name="T3" fmla="*/ 33 h 49"/>
                <a:gd name="T4" fmla="*/ 367 w 413"/>
                <a:gd name="T5" fmla="*/ 24 h 49"/>
                <a:gd name="T6" fmla="*/ 353 w 413"/>
                <a:gd name="T7" fmla="*/ 33 h 49"/>
                <a:gd name="T8" fmla="*/ 321 w 413"/>
                <a:gd name="T9" fmla="*/ 49 h 49"/>
                <a:gd name="T10" fmla="*/ 289 w 413"/>
                <a:gd name="T11" fmla="*/ 33 h 49"/>
                <a:gd name="T12" fmla="*/ 275 w 413"/>
                <a:gd name="T13" fmla="*/ 24 h 49"/>
                <a:gd name="T14" fmla="*/ 261 w 413"/>
                <a:gd name="T15" fmla="*/ 33 h 49"/>
                <a:gd name="T16" fmla="*/ 229 w 413"/>
                <a:gd name="T17" fmla="*/ 49 h 49"/>
                <a:gd name="T18" fmla="*/ 198 w 413"/>
                <a:gd name="T19" fmla="*/ 33 h 49"/>
                <a:gd name="T20" fmla="*/ 184 w 413"/>
                <a:gd name="T21" fmla="*/ 24 h 49"/>
                <a:gd name="T22" fmla="*/ 169 w 413"/>
                <a:gd name="T23" fmla="*/ 33 h 49"/>
                <a:gd name="T24" fmla="*/ 138 w 413"/>
                <a:gd name="T25" fmla="*/ 49 h 49"/>
                <a:gd name="T26" fmla="*/ 106 w 413"/>
                <a:gd name="T27" fmla="*/ 33 h 49"/>
                <a:gd name="T28" fmla="*/ 92 w 413"/>
                <a:gd name="T29" fmla="*/ 24 h 49"/>
                <a:gd name="T30" fmla="*/ 78 w 413"/>
                <a:gd name="T31" fmla="*/ 33 h 49"/>
                <a:gd name="T32" fmla="*/ 46 w 413"/>
                <a:gd name="T33" fmla="*/ 49 h 49"/>
                <a:gd name="T34" fmla="*/ 14 w 413"/>
                <a:gd name="T35" fmla="*/ 33 h 49"/>
                <a:gd name="T36" fmla="*/ 0 w 413"/>
                <a:gd name="T37" fmla="*/ 24 h 49"/>
                <a:gd name="T38" fmla="*/ 0 w 413"/>
                <a:gd name="T39" fmla="*/ 0 h 49"/>
                <a:gd name="T40" fmla="*/ 32 w 413"/>
                <a:gd name="T41" fmla="*/ 16 h 49"/>
                <a:gd name="T42" fmla="*/ 46 w 413"/>
                <a:gd name="T43" fmla="*/ 25 h 49"/>
                <a:gd name="T44" fmla="*/ 60 w 413"/>
                <a:gd name="T45" fmla="*/ 16 h 49"/>
                <a:gd name="T46" fmla="*/ 92 w 413"/>
                <a:gd name="T47" fmla="*/ 0 h 49"/>
                <a:gd name="T48" fmla="*/ 124 w 413"/>
                <a:gd name="T49" fmla="*/ 16 h 49"/>
                <a:gd name="T50" fmla="*/ 138 w 413"/>
                <a:gd name="T51" fmla="*/ 25 h 49"/>
                <a:gd name="T52" fmla="*/ 152 w 413"/>
                <a:gd name="T53" fmla="*/ 17 h 49"/>
                <a:gd name="T54" fmla="*/ 184 w 413"/>
                <a:gd name="T55" fmla="*/ 0 h 49"/>
                <a:gd name="T56" fmla="*/ 215 w 413"/>
                <a:gd name="T57" fmla="*/ 16 h 49"/>
                <a:gd name="T58" fmla="*/ 229 w 413"/>
                <a:gd name="T59" fmla="*/ 25 h 49"/>
                <a:gd name="T60" fmla="*/ 244 w 413"/>
                <a:gd name="T61" fmla="*/ 16 h 49"/>
                <a:gd name="T62" fmla="*/ 275 w 413"/>
                <a:gd name="T63" fmla="*/ 0 h 49"/>
                <a:gd name="T64" fmla="*/ 307 w 413"/>
                <a:gd name="T65" fmla="*/ 16 h 49"/>
                <a:gd name="T66" fmla="*/ 321 w 413"/>
                <a:gd name="T67" fmla="*/ 25 h 49"/>
                <a:gd name="T68" fmla="*/ 335 w 413"/>
                <a:gd name="T69" fmla="*/ 16 h 49"/>
                <a:gd name="T70" fmla="*/ 367 w 413"/>
                <a:gd name="T71" fmla="*/ 0 h 49"/>
                <a:gd name="T72" fmla="*/ 399 w 413"/>
                <a:gd name="T73" fmla="*/ 16 h 49"/>
                <a:gd name="T74" fmla="*/ 413 w 413"/>
                <a:gd name="T75" fmla="*/ 25 h 49"/>
                <a:gd name="T76" fmla="*/ 413 w 413"/>
                <a:gd name="T7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3" h="49">
                  <a:moveTo>
                    <a:pt x="413" y="49"/>
                  </a:moveTo>
                  <a:cubicBezTo>
                    <a:pt x="396" y="49"/>
                    <a:pt x="388" y="40"/>
                    <a:pt x="381" y="33"/>
                  </a:cubicBezTo>
                  <a:cubicBezTo>
                    <a:pt x="376" y="27"/>
                    <a:pt x="373" y="24"/>
                    <a:pt x="367" y="24"/>
                  </a:cubicBezTo>
                  <a:cubicBezTo>
                    <a:pt x="361" y="24"/>
                    <a:pt x="358" y="27"/>
                    <a:pt x="353" y="33"/>
                  </a:cubicBezTo>
                  <a:cubicBezTo>
                    <a:pt x="347" y="40"/>
                    <a:pt x="338" y="49"/>
                    <a:pt x="321" y="49"/>
                  </a:cubicBezTo>
                  <a:cubicBezTo>
                    <a:pt x="304" y="49"/>
                    <a:pt x="296" y="40"/>
                    <a:pt x="289" y="33"/>
                  </a:cubicBezTo>
                  <a:cubicBezTo>
                    <a:pt x="284" y="27"/>
                    <a:pt x="281" y="24"/>
                    <a:pt x="275" y="24"/>
                  </a:cubicBezTo>
                  <a:cubicBezTo>
                    <a:pt x="269" y="24"/>
                    <a:pt x="267" y="27"/>
                    <a:pt x="261" y="33"/>
                  </a:cubicBezTo>
                  <a:cubicBezTo>
                    <a:pt x="255" y="40"/>
                    <a:pt x="246" y="49"/>
                    <a:pt x="229" y="49"/>
                  </a:cubicBezTo>
                  <a:cubicBezTo>
                    <a:pt x="213" y="49"/>
                    <a:pt x="204" y="40"/>
                    <a:pt x="198" y="33"/>
                  </a:cubicBezTo>
                  <a:cubicBezTo>
                    <a:pt x="192" y="27"/>
                    <a:pt x="190" y="24"/>
                    <a:pt x="184" y="24"/>
                  </a:cubicBezTo>
                  <a:cubicBezTo>
                    <a:pt x="178" y="24"/>
                    <a:pt x="175" y="27"/>
                    <a:pt x="169" y="33"/>
                  </a:cubicBezTo>
                  <a:cubicBezTo>
                    <a:pt x="163" y="40"/>
                    <a:pt x="154" y="49"/>
                    <a:pt x="138" y="49"/>
                  </a:cubicBezTo>
                  <a:cubicBezTo>
                    <a:pt x="121" y="49"/>
                    <a:pt x="112" y="40"/>
                    <a:pt x="106" y="33"/>
                  </a:cubicBezTo>
                  <a:cubicBezTo>
                    <a:pt x="100" y="27"/>
                    <a:pt x="98" y="24"/>
                    <a:pt x="92" y="24"/>
                  </a:cubicBezTo>
                  <a:cubicBezTo>
                    <a:pt x="86" y="24"/>
                    <a:pt x="83" y="27"/>
                    <a:pt x="78" y="33"/>
                  </a:cubicBezTo>
                  <a:cubicBezTo>
                    <a:pt x="71" y="40"/>
                    <a:pt x="63" y="49"/>
                    <a:pt x="46" y="49"/>
                  </a:cubicBezTo>
                  <a:cubicBezTo>
                    <a:pt x="29" y="49"/>
                    <a:pt x="20" y="40"/>
                    <a:pt x="14" y="33"/>
                  </a:cubicBezTo>
                  <a:cubicBezTo>
                    <a:pt x="9" y="27"/>
                    <a:pt x="6" y="24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25" y="10"/>
                    <a:pt x="32" y="16"/>
                  </a:cubicBezTo>
                  <a:cubicBezTo>
                    <a:pt x="37" y="22"/>
                    <a:pt x="40" y="25"/>
                    <a:pt x="46" y="25"/>
                  </a:cubicBezTo>
                  <a:cubicBezTo>
                    <a:pt x="52" y="25"/>
                    <a:pt x="55" y="22"/>
                    <a:pt x="60" y="16"/>
                  </a:cubicBezTo>
                  <a:cubicBezTo>
                    <a:pt x="66" y="10"/>
                    <a:pt x="75" y="0"/>
                    <a:pt x="92" y="0"/>
                  </a:cubicBezTo>
                  <a:cubicBezTo>
                    <a:pt x="108" y="0"/>
                    <a:pt x="117" y="10"/>
                    <a:pt x="124" y="16"/>
                  </a:cubicBezTo>
                  <a:cubicBezTo>
                    <a:pt x="129" y="22"/>
                    <a:pt x="132" y="25"/>
                    <a:pt x="138" y="25"/>
                  </a:cubicBezTo>
                  <a:cubicBezTo>
                    <a:pt x="144" y="25"/>
                    <a:pt x="146" y="22"/>
                    <a:pt x="152" y="17"/>
                  </a:cubicBezTo>
                  <a:cubicBezTo>
                    <a:pt x="158" y="10"/>
                    <a:pt x="167" y="0"/>
                    <a:pt x="184" y="0"/>
                  </a:cubicBezTo>
                  <a:cubicBezTo>
                    <a:pt x="200" y="0"/>
                    <a:pt x="209" y="10"/>
                    <a:pt x="215" y="16"/>
                  </a:cubicBezTo>
                  <a:cubicBezTo>
                    <a:pt x="221" y="22"/>
                    <a:pt x="223" y="25"/>
                    <a:pt x="229" y="25"/>
                  </a:cubicBezTo>
                  <a:cubicBezTo>
                    <a:pt x="235" y="25"/>
                    <a:pt x="238" y="22"/>
                    <a:pt x="244" y="16"/>
                  </a:cubicBezTo>
                  <a:cubicBezTo>
                    <a:pt x="250" y="10"/>
                    <a:pt x="259" y="0"/>
                    <a:pt x="275" y="0"/>
                  </a:cubicBezTo>
                  <a:cubicBezTo>
                    <a:pt x="292" y="0"/>
                    <a:pt x="301" y="10"/>
                    <a:pt x="307" y="16"/>
                  </a:cubicBezTo>
                  <a:cubicBezTo>
                    <a:pt x="313" y="22"/>
                    <a:pt x="315" y="25"/>
                    <a:pt x="321" y="25"/>
                  </a:cubicBezTo>
                  <a:cubicBezTo>
                    <a:pt x="327" y="25"/>
                    <a:pt x="330" y="22"/>
                    <a:pt x="335" y="16"/>
                  </a:cubicBezTo>
                  <a:cubicBezTo>
                    <a:pt x="342" y="10"/>
                    <a:pt x="350" y="0"/>
                    <a:pt x="367" y="0"/>
                  </a:cubicBezTo>
                  <a:cubicBezTo>
                    <a:pt x="384" y="0"/>
                    <a:pt x="393" y="10"/>
                    <a:pt x="399" y="16"/>
                  </a:cubicBezTo>
                  <a:cubicBezTo>
                    <a:pt x="404" y="22"/>
                    <a:pt x="407" y="25"/>
                    <a:pt x="413" y="25"/>
                  </a:cubicBezTo>
                  <a:lnTo>
                    <a:pt x="413" y="49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</p:grp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31936561-E1BD-9141-9024-B4AF59BFF404}"/>
              </a:ext>
            </a:extLst>
          </p:cNvPr>
          <p:cNvSpPr>
            <a:spLocks noChangeAspect="1"/>
          </p:cNvSpPr>
          <p:nvPr/>
        </p:nvSpPr>
        <p:spPr>
          <a:xfrm>
            <a:off x="4176980" y="1296711"/>
            <a:ext cx="721419" cy="614779"/>
          </a:xfrm>
          <a:prstGeom prst="roundRect">
            <a:avLst/>
          </a:prstGeom>
          <a:solidFill>
            <a:srgbClr val="0079DB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D1FF9B8-E61B-6846-A715-B3E46B249AF4}"/>
              </a:ext>
            </a:extLst>
          </p:cNvPr>
          <p:cNvSpPr txBox="1">
            <a:spLocks noChangeAspect="1"/>
          </p:cNvSpPr>
          <p:nvPr/>
        </p:nvSpPr>
        <p:spPr>
          <a:xfrm>
            <a:off x="4179710" y="1284251"/>
            <a:ext cx="721419" cy="20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No SQL</a:t>
            </a:r>
          </a:p>
        </p:txBody>
      </p:sp>
      <p:sp>
        <p:nvSpPr>
          <p:cNvPr id="137" name="Freeform 23">
            <a:extLst>
              <a:ext uri="{FF2B5EF4-FFF2-40B4-BE49-F238E27FC236}">
                <a16:creationId xmlns:a16="http://schemas.microsoft.com/office/drawing/2014/main" id="{161DAA34-819E-CE4F-A2DA-062B7EC20DE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04944" y="1473337"/>
            <a:ext cx="265492" cy="261527"/>
          </a:xfrm>
          <a:custGeom>
            <a:avLst/>
            <a:gdLst>
              <a:gd name="T0" fmla="*/ 1128 w 1260"/>
              <a:gd name="T1" fmla="*/ 290 h 1241"/>
              <a:gd name="T2" fmla="*/ 630 w 1260"/>
              <a:gd name="T3" fmla="*/ 0 h 1241"/>
              <a:gd name="T4" fmla="*/ 132 w 1260"/>
              <a:gd name="T5" fmla="*/ 290 h 1241"/>
              <a:gd name="T6" fmla="*/ 132 w 1260"/>
              <a:gd name="T7" fmla="*/ 510 h 1241"/>
              <a:gd name="T8" fmla="*/ 132 w 1260"/>
              <a:gd name="T9" fmla="*/ 731 h 1241"/>
              <a:gd name="T10" fmla="*/ 132 w 1260"/>
              <a:gd name="T11" fmla="*/ 951 h 1241"/>
              <a:gd name="T12" fmla="*/ 630 w 1260"/>
              <a:gd name="T13" fmla="*/ 1241 h 1241"/>
              <a:gd name="T14" fmla="*/ 1128 w 1260"/>
              <a:gd name="T15" fmla="*/ 951 h 1241"/>
              <a:gd name="T16" fmla="*/ 1128 w 1260"/>
              <a:gd name="T17" fmla="*/ 731 h 1241"/>
              <a:gd name="T18" fmla="*/ 1128 w 1260"/>
              <a:gd name="T19" fmla="*/ 510 h 1241"/>
              <a:gd name="T20" fmla="*/ 520 w 1260"/>
              <a:gd name="T21" fmla="*/ 362 h 1241"/>
              <a:gd name="T22" fmla="*/ 453 w 1260"/>
              <a:gd name="T23" fmla="*/ 380 h 1241"/>
              <a:gd name="T24" fmla="*/ 444 w 1260"/>
              <a:gd name="T25" fmla="*/ 496 h 1241"/>
              <a:gd name="T26" fmla="*/ 416 w 1260"/>
              <a:gd name="T27" fmla="*/ 590 h 1241"/>
              <a:gd name="T28" fmla="*/ 415 w 1260"/>
              <a:gd name="T29" fmla="*/ 648 h 1241"/>
              <a:gd name="T30" fmla="*/ 444 w 1260"/>
              <a:gd name="T31" fmla="*/ 750 h 1241"/>
              <a:gd name="T32" fmla="*/ 453 w 1260"/>
              <a:gd name="T33" fmla="*/ 858 h 1241"/>
              <a:gd name="T34" fmla="*/ 520 w 1260"/>
              <a:gd name="T35" fmla="*/ 877 h 1241"/>
              <a:gd name="T36" fmla="*/ 501 w 1260"/>
              <a:gd name="T37" fmla="*/ 963 h 1241"/>
              <a:gd name="T38" fmla="*/ 384 w 1260"/>
              <a:gd name="T39" fmla="*/ 929 h 1241"/>
              <a:gd name="T40" fmla="*/ 354 w 1260"/>
              <a:gd name="T41" fmla="*/ 803 h 1241"/>
              <a:gd name="T42" fmla="*/ 325 w 1260"/>
              <a:gd name="T43" fmla="*/ 677 h 1241"/>
              <a:gd name="T44" fmla="*/ 276 w 1260"/>
              <a:gd name="T45" fmla="*/ 577 h 1241"/>
              <a:gd name="T46" fmla="*/ 338 w 1260"/>
              <a:gd name="T47" fmla="*/ 547 h 1241"/>
              <a:gd name="T48" fmla="*/ 354 w 1260"/>
              <a:gd name="T49" fmla="*/ 450 h 1241"/>
              <a:gd name="T50" fmla="*/ 384 w 1260"/>
              <a:gd name="T51" fmla="*/ 309 h 1241"/>
              <a:gd name="T52" fmla="*/ 501 w 1260"/>
              <a:gd name="T53" fmla="*/ 277 h 1241"/>
              <a:gd name="T54" fmla="*/ 520 w 1260"/>
              <a:gd name="T55" fmla="*/ 362 h 1241"/>
              <a:gd name="T56" fmla="*/ 963 w 1260"/>
              <a:gd name="T57" fmla="*/ 670 h 1241"/>
              <a:gd name="T58" fmla="*/ 927 w 1260"/>
              <a:gd name="T59" fmla="*/ 730 h 1241"/>
              <a:gd name="T60" fmla="*/ 918 w 1260"/>
              <a:gd name="T61" fmla="*/ 886 h 1241"/>
              <a:gd name="T62" fmla="*/ 846 w 1260"/>
              <a:gd name="T63" fmla="*/ 956 h 1241"/>
              <a:gd name="T64" fmla="*/ 758 w 1260"/>
              <a:gd name="T65" fmla="*/ 963 h 1241"/>
              <a:gd name="T66" fmla="*/ 808 w 1260"/>
              <a:gd name="T67" fmla="*/ 872 h 1241"/>
              <a:gd name="T68" fmla="*/ 831 w 1260"/>
              <a:gd name="T69" fmla="*/ 827 h 1241"/>
              <a:gd name="T70" fmla="*/ 844 w 1260"/>
              <a:gd name="T71" fmla="*/ 685 h 1241"/>
              <a:gd name="T72" fmla="*/ 898 w 1260"/>
              <a:gd name="T73" fmla="*/ 620 h 1241"/>
              <a:gd name="T74" fmla="*/ 837 w 1260"/>
              <a:gd name="T75" fmla="*/ 526 h 1241"/>
              <a:gd name="T76" fmla="*/ 826 w 1260"/>
              <a:gd name="T77" fmla="*/ 380 h 1241"/>
              <a:gd name="T78" fmla="*/ 758 w 1260"/>
              <a:gd name="T79" fmla="*/ 362 h 1241"/>
              <a:gd name="T80" fmla="*/ 777 w 1260"/>
              <a:gd name="T81" fmla="*/ 277 h 1241"/>
              <a:gd name="T82" fmla="*/ 894 w 1260"/>
              <a:gd name="T83" fmla="*/ 310 h 1241"/>
              <a:gd name="T84" fmla="*/ 924 w 1260"/>
              <a:gd name="T85" fmla="*/ 437 h 1241"/>
              <a:gd name="T86" fmla="*/ 953 w 1260"/>
              <a:gd name="T87" fmla="*/ 563 h 1241"/>
              <a:gd name="T88" fmla="*/ 1002 w 1260"/>
              <a:gd name="T89" fmla="*/ 662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60" h="1241">
                <a:moveTo>
                  <a:pt x="1260" y="400"/>
                </a:moveTo>
                <a:cubicBezTo>
                  <a:pt x="1260" y="358"/>
                  <a:pt x="1211" y="320"/>
                  <a:pt x="1128" y="290"/>
                </a:cubicBezTo>
                <a:cubicBezTo>
                  <a:pt x="1211" y="259"/>
                  <a:pt x="1260" y="221"/>
                  <a:pt x="1260" y="179"/>
                </a:cubicBezTo>
                <a:cubicBezTo>
                  <a:pt x="1260" y="80"/>
                  <a:pt x="978" y="0"/>
                  <a:pt x="630" y="0"/>
                </a:cubicBezTo>
                <a:cubicBezTo>
                  <a:pt x="282" y="0"/>
                  <a:pt x="0" y="80"/>
                  <a:pt x="0" y="179"/>
                </a:cubicBezTo>
                <a:cubicBezTo>
                  <a:pt x="0" y="221"/>
                  <a:pt x="49" y="259"/>
                  <a:pt x="132" y="290"/>
                </a:cubicBezTo>
                <a:cubicBezTo>
                  <a:pt x="49" y="320"/>
                  <a:pt x="0" y="358"/>
                  <a:pt x="0" y="400"/>
                </a:cubicBezTo>
                <a:cubicBezTo>
                  <a:pt x="0" y="441"/>
                  <a:pt x="49" y="480"/>
                  <a:pt x="132" y="510"/>
                </a:cubicBezTo>
                <a:cubicBezTo>
                  <a:pt x="49" y="541"/>
                  <a:pt x="0" y="579"/>
                  <a:pt x="0" y="620"/>
                </a:cubicBezTo>
                <a:cubicBezTo>
                  <a:pt x="0" y="662"/>
                  <a:pt x="49" y="700"/>
                  <a:pt x="132" y="731"/>
                </a:cubicBezTo>
                <a:cubicBezTo>
                  <a:pt x="49" y="761"/>
                  <a:pt x="0" y="799"/>
                  <a:pt x="0" y="841"/>
                </a:cubicBezTo>
                <a:cubicBezTo>
                  <a:pt x="0" y="882"/>
                  <a:pt x="49" y="921"/>
                  <a:pt x="132" y="951"/>
                </a:cubicBezTo>
                <a:cubicBezTo>
                  <a:pt x="49" y="982"/>
                  <a:pt x="0" y="1020"/>
                  <a:pt x="0" y="1061"/>
                </a:cubicBezTo>
                <a:cubicBezTo>
                  <a:pt x="0" y="1161"/>
                  <a:pt x="282" y="1241"/>
                  <a:pt x="630" y="1241"/>
                </a:cubicBezTo>
                <a:cubicBezTo>
                  <a:pt x="978" y="1241"/>
                  <a:pt x="1260" y="1161"/>
                  <a:pt x="1260" y="1061"/>
                </a:cubicBezTo>
                <a:cubicBezTo>
                  <a:pt x="1260" y="1020"/>
                  <a:pt x="1211" y="982"/>
                  <a:pt x="1128" y="951"/>
                </a:cubicBezTo>
                <a:cubicBezTo>
                  <a:pt x="1211" y="921"/>
                  <a:pt x="1260" y="882"/>
                  <a:pt x="1260" y="841"/>
                </a:cubicBezTo>
                <a:cubicBezTo>
                  <a:pt x="1260" y="799"/>
                  <a:pt x="1211" y="761"/>
                  <a:pt x="1128" y="731"/>
                </a:cubicBezTo>
                <a:cubicBezTo>
                  <a:pt x="1211" y="700"/>
                  <a:pt x="1260" y="662"/>
                  <a:pt x="1260" y="620"/>
                </a:cubicBezTo>
                <a:cubicBezTo>
                  <a:pt x="1260" y="579"/>
                  <a:pt x="1211" y="541"/>
                  <a:pt x="1128" y="510"/>
                </a:cubicBezTo>
                <a:cubicBezTo>
                  <a:pt x="1211" y="480"/>
                  <a:pt x="1260" y="441"/>
                  <a:pt x="1260" y="400"/>
                </a:cubicBezTo>
                <a:close/>
                <a:moveTo>
                  <a:pt x="520" y="362"/>
                </a:moveTo>
                <a:cubicBezTo>
                  <a:pt x="494" y="362"/>
                  <a:pt x="477" y="363"/>
                  <a:pt x="469" y="366"/>
                </a:cubicBezTo>
                <a:cubicBezTo>
                  <a:pt x="462" y="369"/>
                  <a:pt x="456" y="374"/>
                  <a:pt x="453" y="380"/>
                </a:cubicBezTo>
                <a:cubicBezTo>
                  <a:pt x="449" y="386"/>
                  <a:pt x="447" y="396"/>
                  <a:pt x="447" y="411"/>
                </a:cubicBezTo>
                <a:cubicBezTo>
                  <a:pt x="447" y="426"/>
                  <a:pt x="446" y="455"/>
                  <a:pt x="444" y="496"/>
                </a:cubicBezTo>
                <a:cubicBezTo>
                  <a:pt x="443" y="520"/>
                  <a:pt x="440" y="539"/>
                  <a:pt x="435" y="554"/>
                </a:cubicBezTo>
                <a:cubicBezTo>
                  <a:pt x="430" y="568"/>
                  <a:pt x="423" y="580"/>
                  <a:pt x="416" y="590"/>
                </a:cubicBezTo>
                <a:cubicBezTo>
                  <a:pt x="408" y="600"/>
                  <a:pt x="396" y="609"/>
                  <a:pt x="380" y="620"/>
                </a:cubicBezTo>
                <a:cubicBezTo>
                  <a:pt x="394" y="628"/>
                  <a:pt x="406" y="637"/>
                  <a:pt x="415" y="648"/>
                </a:cubicBezTo>
                <a:cubicBezTo>
                  <a:pt x="424" y="659"/>
                  <a:pt x="430" y="672"/>
                  <a:pt x="435" y="687"/>
                </a:cubicBezTo>
                <a:cubicBezTo>
                  <a:pt x="440" y="703"/>
                  <a:pt x="443" y="724"/>
                  <a:pt x="444" y="750"/>
                </a:cubicBezTo>
                <a:cubicBezTo>
                  <a:pt x="446" y="789"/>
                  <a:pt x="447" y="814"/>
                  <a:pt x="447" y="825"/>
                </a:cubicBezTo>
                <a:cubicBezTo>
                  <a:pt x="447" y="841"/>
                  <a:pt x="449" y="852"/>
                  <a:pt x="453" y="858"/>
                </a:cubicBezTo>
                <a:cubicBezTo>
                  <a:pt x="456" y="864"/>
                  <a:pt x="462" y="869"/>
                  <a:pt x="470" y="872"/>
                </a:cubicBezTo>
                <a:cubicBezTo>
                  <a:pt x="478" y="875"/>
                  <a:pt x="494" y="877"/>
                  <a:pt x="520" y="877"/>
                </a:cubicBezTo>
                <a:cubicBezTo>
                  <a:pt x="520" y="963"/>
                  <a:pt x="520" y="963"/>
                  <a:pt x="520" y="963"/>
                </a:cubicBezTo>
                <a:cubicBezTo>
                  <a:pt x="501" y="963"/>
                  <a:pt x="501" y="963"/>
                  <a:pt x="501" y="963"/>
                </a:cubicBezTo>
                <a:cubicBezTo>
                  <a:pt x="469" y="963"/>
                  <a:pt x="444" y="960"/>
                  <a:pt x="427" y="955"/>
                </a:cubicBezTo>
                <a:cubicBezTo>
                  <a:pt x="410" y="950"/>
                  <a:pt x="396" y="941"/>
                  <a:pt x="384" y="929"/>
                </a:cubicBezTo>
                <a:cubicBezTo>
                  <a:pt x="372" y="917"/>
                  <a:pt x="364" y="903"/>
                  <a:pt x="360" y="885"/>
                </a:cubicBezTo>
                <a:cubicBezTo>
                  <a:pt x="356" y="868"/>
                  <a:pt x="354" y="840"/>
                  <a:pt x="354" y="803"/>
                </a:cubicBezTo>
                <a:cubicBezTo>
                  <a:pt x="354" y="759"/>
                  <a:pt x="352" y="730"/>
                  <a:pt x="348" y="717"/>
                </a:cubicBezTo>
                <a:cubicBezTo>
                  <a:pt x="343" y="698"/>
                  <a:pt x="335" y="685"/>
                  <a:pt x="325" y="677"/>
                </a:cubicBezTo>
                <a:cubicBezTo>
                  <a:pt x="314" y="668"/>
                  <a:pt x="298" y="664"/>
                  <a:pt x="276" y="662"/>
                </a:cubicBezTo>
                <a:cubicBezTo>
                  <a:pt x="276" y="577"/>
                  <a:pt x="276" y="577"/>
                  <a:pt x="276" y="577"/>
                </a:cubicBezTo>
                <a:cubicBezTo>
                  <a:pt x="293" y="576"/>
                  <a:pt x="306" y="573"/>
                  <a:pt x="315" y="569"/>
                </a:cubicBezTo>
                <a:cubicBezTo>
                  <a:pt x="324" y="565"/>
                  <a:pt x="332" y="557"/>
                  <a:pt x="338" y="547"/>
                </a:cubicBezTo>
                <a:cubicBezTo>
                  <a:pt x="345" y="537"/>
                  <a:pt x="349" y="525"/>
                  <a:pt x="351" y="509"/>
                </a:cubicBezTo>
                <a:cubicBezTo>
                  <a:pt x="353" y="498"/>
                  <a:pt x="354" y="478"/>
                  <a:pt x="354" y="450"/>
                </a:cubicBezTo>
                <a:cubicBezTo>
                  <a:pt x="354" y="404"/>
                  <a:pt x="356" y="371"/>
                  <a:pt x="361" y="353"/>
                </a:cubicBezTo>
                <a:cubicBezTo>
                  <a:pt x="365" y="335"/>
                  <a:pt x="373" y="320"/>
                  <a:pt x="384" y="309"/>
                </a:cubicBezTo>
                <a:cubicBezTo>
                  <a:pt x="395" y="298"/>
                  <a:pt x="411" y="289"/>
                  <a:pt x="433" y="283"/>
                </a:cubicBezTo>
                <a:cubicBezTo>
                  <a:pt x="447" y="279"/>
                  <a:pt x="470" y="277"/>
                  <a:pt x="501" y="277"/>
                </a:cubicBezTo>
                <a:cubicBezTo>
                  <a:pt x="520" y="277"/>
                  <a:pt x="520" y="277"/>
                  <a:pt x="520" y="277"/>
                </a:cubicBezTo>
                <a:lnTo>
                  <a:pt x="520" y="362"/>
                </a:lnTo>
                <a:close/>
                <a:moveTo>
                  <a:pt x="1002" y="662"/>
                </a:moveTo>
                <a:cubicBezTo>
                  <a:pt x="985" y="663"/>
                  <a:pt x="972" y="666"/>
                  <a:pt x="963" y="670"/>
                </a:cubicBezTo>
                <a:cubicBezTo>
                  <a:pt x="954" y="675"/>
                  <a:pt x="947" y="682"/>
                  <a:pt x="940" y="692"/>
                </a:cubicBezTo>
                <a:cubicBezTo>
                  <a:pt x="934" y="702"/>
                  <a:pt x="930" y="715"/>
                  <a:pt x="927" y="730"/>
                </a:cubicBezTo>
                <a:cubicBezTo>
                  <a:pt x="925" y="741"/>
                  <a:pt x="924" y="761"/>
                  <a:pt x="924" y="789"/>
                </a:cubicBezTo>
                <a:cubicBezTo>
                  <a:pt x="924" y="835"/>
                  <a:pt x="922" y="868"/>
                  <a:pt x="918" y="886"/>
                </a:cubicBezTo>
                <a:cubicBezTo>
                  <a:pt x="914" y="904"/>
                  <a:pt x="906" y="919"/>
                  <a:pt x="895" y="930"/>
                </a:cubicBezTo>
                <a:cubicBezTo>
                  <a:pt x="884" y="941"/>
                  <a:pt x="867" y="950"/>
                  <a:pt x="846" y="956"/>
                </a:cubicBezTo>
                <a:cubicBezTo>
                  <a:pt x="831" y="960"/>
                  <a:pt x="808" y="963"/>
                  <a:pt x="777" y="963"/>
                </a:cubicBezTo>
                <a:cubicBezTo>
                  <a:pt x="758" y="963"/>
                  <a:pt x="758" y="963"/>
                  <a:pt x="758" y="963"/>
                </a:cubicBezTo>
                <a:cubicBezTo>
                  <a:pt x="758" y="877"/>
                  <a:pt x="758" y="877"/>
                  <a:pt x="758" y="877"/>
                </a:cubicBezTo>
                <a:cubicBezTo>
                  <a:pt x="784" y="877"/>
                  <a:pt x="800" y="875"/>
                  <a:pt x="808" y="872"/>
                </a:cubicBezTo>
                <a:cubicBezTo>
                  <a:pt x="816" y="869"/>
                  <a:pt x="822" y="864"/>
                  <a:pt x="825" y="858"/>
                </a:cubicBezTo>
                <a:cubicBezTo>
                  <a:pt x="829" y="852"/>
                  <a:pt x="831" y="842"/>
                  <a:pt x="831" y="827"/>
                </a:cubicBezTo>
                <a:cubicBezTo>
                  <a:pt x="831" y="813"/>
                  <a:pt x="832" y="785"/>
                  <a:pt x="834" y="744"/>
                </a:cubicBezTo>
                <a:cubicBezTo>
                  <a:pt x="835" y="719"/>
                  <a:pt x="839" y="700"/>
                  <a:pt x="844" y="685"/>
                </a:cubicBezTo>
                <a:cubicBezTo>
                  <a:pt x="849" y="670"/>
                  <a:pt x="856" y="657"/>
                  <a:pt x="865" y="647"/>
                </a:cubicBezTo>
                <a:cubicBezTo>
                  <a:pt x="873" y="637"/>
                  <a:pt x="884" y="627"/>
                  <a:pt x="898" y="620"/>
                </a:cubicBezTo>
                <a:cubicBezTo>
                  <a:pt x="880" y="608"/>
                  <a:pt x="868" y="597"/>
                  <a:pt x="860" y="586"/>
                </a:cubicBezTo>
                <a:cubicBezTo>
                  <a:pt x="848" y="570"/>
                  <a:pt x="841" y="550"/>
                  <a:pt x="837" y="526"/>
                </a:cubicBezTo>
                <a:cubicBezTo>
                  <a:pt x="834" y="509"/>
                  <a:pt x="832" y="473"/>
                  <a:pt x="831" y="416"/>
                </a:cubicBezTo>
                <a:cubicBezTo>
                  <a:pt x="831" y="398"/>
                  <a:pt x="829" y="386"/>
                  <a:pt x="826" y="380"/>
                </a:cubicBezTo>
                <a:cubicBezTo>
                  <a:pt x="823" y="375"/>
                  <a:pt x="818" y="370"/>
                  <a:pt x="810" y="367"/>
                </a:cubicBezTo>
                <a:cubicBezTo>
                  <a:pt x="802" y="364"/>
                  <a:pt x="785" y="362"/>
                  <a:pt x="758" y="362"/>
                </a:cubicBezTo>
                <a:cubicBezTo>
                  <a:pt x="758" y="277"/>
                  <a:pt x="758" y="277"/>
                  <a:pt x="758" y="277"/>
                </a:cubicBezTo>
                <a:cubicBezTo>
                  <a:pt x="777" y="277"/>
                  <a:pt x="777" y="277"/>
                  <a:pt x="777" y="277"/>
                </a:cubicBezTo>
                <a:cubicBezTo>
                  <a:pt x="809" y="277"/>
                  <a:pt x="834" y="279"/>
                  <a:pt x="851" y="284"/>
                </a:cubicBezTo>
                <a:cubicBezTo>
                  <a:pt x="868" y="289"/>
                  <a:pt x="882" y="298"/>
                  <a:pt x="894" y="310"/>
                </a:cubicBezTo>
                <a:cubicBezTo>
                  <a:pt x="906" y="322"/>
                  <a:pt x="914" y="336"/>
                  <a:pt x="918" y="354"/>
                </a:cubicBezTo>
                <a:cubicBezTo>
                  <a:pt x="922" y="371"/>
                  <a:pt x="924" y="399"/>
                  <a:pt x="924" y="437"/>
                </a:cubicBezTo>
                <a:cubicBezTo>
                  <a:pt x="924" y="480"/>
                  <a:pt x="926" y="508"/>
                  <a:pt x="929" y="522"/>
                </a:cubicBezTo>
                <a:cubicBezTo>
                  <a:pt x="935" y="541"/>
                  <a:pt x="943" y="554"/>
                  <a:pt x="953" y="563"/>
                </a:cubicBezTo>
                <a:cubicBezTo>
                  <a:pt x="964" y="571"/>
                  <a:pt x="980" y="576"/>
                  <a:pt x="1002" y="577"/>
                </a:cubicBezTo>
                <a:lnTo>
                  <a:pt x="1002" y="66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ysClr val="windowText" lastClr="000000"/>
              </a:solidFill>
              <a:latin typeface="Verdana" charset="0"/>
            </a:endParaRP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7E8CBF2F-8497-464D-891D-1894055910DC}"/>
              </a:ext>
            </a:extLst>
          </p:cNvPr>
          <p:cNvSpPr>
            <a:spLocks noChangeAspect="1"/>
          </p:cNvSpPr>
          <p:nvPr/>
        </p:nvSpPr>
        <p:spPr>
          <a:xfrm>
            <a:off x="4176601" y="3364340"/>
            <a:ext cx="721419" cy="614778"/>
          </a:xfrm>
          <a:prstGeom prst="roundRect">
            <a:avLst/>
          </a:prstGeom>
          <a:solidFill>
            <a:srgbClr val="0079DB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25E3A70-5453-E549-8723-BA3FCAB7C445}"/>
              </a:ext>
            </a:extLst>
          </p:cNvPr>
          <p:cNvSpPr txBox="1">
            <a:spLocks noChangeAspect="1"/>
          </p:cNvSpPr>
          <p:nvPr/>
        </p:nvSpPr>
        <p:spPr>
          <a:xfrm>
            <a:off x="4107753" y="3347886"/>
            <a:ext cx="859111" cy="30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COMPUTE CLUSTER</a:t>
            </a:r>
          </a:p>
        </p:txBody>
      </p:sp>
      <p:sp>
        <p:nvSpPr>
          <p:cNvPr id="140" name="Freeform 5">
            <a:extLst>
              <a:ext uri="{FF2B5EF4-FFF2-40B4-BE49-F238E27FC236}">
                <a16:creationId xmlns:a16="http://schemas.microsoft.com/office/drawing/2014/main" id="{D76B5A54-9E86-934E-B003-FC62D94C78D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11651" y="3600146"/>
            <a:ext cx="252077" cy="250880"/>
          </a:xfrm>
          <a:custGeom>
            <a:avLst/>
            <a:gdLst>
              <a:gd name="T0" fmla="*/ 601 w 601"/>
              <a:gd name="T1" fmla="*/ 60 h 599"/>
              <a:gd name="T2" fmla="*/ 431 w 601"/>
              <a:gd name="T3" fmla="*/ 60 h 599"/>
              <a:gd name="T4" fmla="*/ 385 w 601"/>
              <a:gd name="T5" fmla="*/ 60 h 599"/>
              <a:gd name="T6" fmla="*/ 215 w 601"/>
              <a:gd name="T7" fmla="*/ 60 h 599"/>
              <a:gd name="T8" fmla="*/ 170 w 601"/>
              <a:gd name="T9" fmla="*/ 60 h 599"/>
              <a:gd name="T10" fmla="*/ 0 w 601"/>
              <a:gd name="T11" fmla="*/ 60 h 599"/>
              <a:gd name="T12" fmla="*/ 68 w 601"/>
              <a:gd name="T13" fmla="*/ 170 h 599"/>
              <a:gd name="T14" fmla="*/ 0 w 601"/>
              <a:gd name="T15" fmla="*/ 275 h 599"/>
              <a:gd name="T16" fmla="*/ 109 w 601"/>
              <a:gd name="T17" fmla="*/ 384 h 599"/>
              <a:gd name="T18" fmla="*/ 215 w 601"/>
              <a:gd name="T19" fmla="*/ 316 h 599"/>
              <a:gd name="T20" fmla="*/ 284 w 601"/>
              <a:gd name="T21" fmla="*/ 384 h 599"/>
              <a:gd name="T22" fmla="*/ 215 w 601"/>
              <a:gd name="T23" fmla="*/ 489 h 599"/>
              <a:gd name="T24" fmla="*/ 170 w 601"/>
              <a:gd name="T25" fmla="*/ 489 h 599"/>
              <a:gd name="T26" fmla="*/ 0 w 601"/>
              <a:gd name="T27" fmla="*/ 489 h 599"/>
              <a:gd name="T28" fmla="*/ 109 w 601"/>
              <a:gd name="T29" fmla="*/ 599 h 599"/>
              <a:gd name="T30" fmla="*/ 215 w 601"/>
              <a:gd name="T31" fmla="*/ 531 h 599"/>
              <a:gd name="T32" fmla="*/ 325 w 601"/>
              <a:gd name="T33" fmla="*/ 599 h 599"/>
              <a:gd name="T34" fmla="*/ 431 w 601"/>
              <a:gd name="T35" fmla="*/ 531 h 599"/>
              <a:gd name="T36" fmla="*/ 540 w 601"/>
              <a:gd name="T37" fmla="*/ 599 h 599"/>
              <a:gd name="T38" fmla="*/ 540 w 601"/>
              <a:gd name="T39" fmla="*/ 429 h 599"/>
              <a:gd name="T40" fmla="*/ 431 w 601"/>
              <a:gd name="T41" fmla="*/ 497 h 599"/>
              <a:gd name="T42" fmla="*/ 325 w 601"/>
              <a:gd name="T43" fmla="*/ 429 h 599"/>
              <a:gd name="T44" fmla="*/ 325 w 601"/>
              <a:gd name="T45" fmla="*/ 384 h 599"/>
              <a:gd name="T46" fmla="*/ 431 w 601"/>
              <a:gd name="T47" fmla="*/ 316 h 599"/>
              <a:gd name="T48" fmla="*/ 540 w 601"/>
              <a:gd name="T49" fmla="*/ 384 h 599"/>
              <a:gd name="T50" fmla="*/ 540 w 601"/>
              <a:gd name="T51" fmla="*/ 214 h 599"/>
              <a:gd name="T52" fmla="*/ 540 w 601"/>
              <a:gd name="T53" fmla="*/ 170 h 599"/>
              <a:gd name="T54" fmla="*/ 540 w 601"/>
              <a:gd name="T55" fmla="*/ 463 h 599"/>
              <a:gd name="T56" fmla="*/ 540 w 601"/>
              <a:gd name="T57" fmla="*/ 565 h 599"/>
              <a:gd name="T58" fmla="*/ 465 w 601"/>
              <a:gd name="T59" fmla="*/ 489 h 599"/>
              <a:gd name="T60" fmla="*/ 325 w 601"/>
              <a:gd name="T61" fmla="*/ 34 h 599"/>
              <a:gd name="T62" fmla="*/ 325 w 601"/>
              <a:gd name="T63" fmla="*/ 136 h 599"/>
              <a:gd name="T64" fmla="*/ 249 w 601"/>
              <a:gd name="T65" fmla="*/ 60 h 599"/>
              <a:gd name="T66" fmla="*/ 61 w 601"/>
              <a:gd name="T67" fmla="*/ 350 h 599"/>
              <a:gd name="T68" fmla="*/ 61 w 601"/>
              <a:gd name="T69" fmla="*/ 248 h 599"/>
              <a:gd name="T70" fmla="*/ 136 w 601"/>
              <a:gd name="T71" fmla="*/ 324 h 599"/>
              <a:gd name="T72" fmla="*/ 352 w 601"/>
              <a:gd name="T73" fmla="*/ 538 h 599"/>
              <a:gd name="T74" fmla="*/ 249 w 601"/>
              <a:gd name="T75" fmla="*/ 538 h 599"/>
              <a:gd name="T76" fmla="*/ 325 w 601"/>
              <a:gd name="T77" fmla="*/ 463 h 599"/>
              <a:gd name="T78" fmla="*/ 276 w 601"/>
              <a:gd name="T79" fmla="*/ 350 h 599"/>
              <a:gd name="T80" fmla="*/ 276 w 601"/>
              <a:gd name="T81" fmla="*/ 248 h 599"/>
              <a:gd name="T82" fmla="*/ 352 w 601"/>
              <a:gd name="T83" fmla="*/ 324 h 599"/>
              <a:gd name="T84" fmla="*/ 385 w 601"/>
              <a:gd name="T85" fmla="*/ 282 h 599"/>
              <a:gd name="T86" fmla="*/ 276 w 601"/>
              <a:gd name="T87" fmla="*/ 214 h 599"/>
              <a:gd name="T88" fmla="*/ 170 w 601"/>
              <a:gd name="T89" fmla="*/ 282 h 599"/>
              <a:gd name="T90" fmla="*/ 102 w 601"/>
              <a:gd name="T91" fmla="*/ 214 h 599"/>
              <a:gd name="T92" fmla="*/ 170 w 601"/>
              <a:gd name="T93" fmla="*/ 109 h 599"/>
              <a:gd name="T94" fmla="*/ 215 w 601"/>
              <a:gd name="T95" fmla="*/ 109 h 599"/>
              <a:gd name="T96" fmla="*/ 385 w 601"/>
              <a:gd name="T97" fmla="*/ 109 h 599"/>
              <a:gd name="T98" fmla="*/ 431 w 601"/>
              <a:gd name="T99" fmla="*/ 109 h 599"/>
              <a:gd name="T100" fmla="*/ 499 w 601"/>
              <a:gd name="T101" fmla="*/ 214 h 599"/>
              <a:gd name="T102" fmla="*/ 492 w 601"/>
              <a:gd name="T103" fmla="*/ 136 h 599"/>
              <a:gd name="T104" fmla="*/ 492 w 601"/>
              <a:gd name="T105" fmla="*/ 34 h 599"/>
              <a:gd name="T106" fmla="*/ 567 w 601"/>
              <a:gd name="T107" fmla="*/ 109 h 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1" h="599">
                <a:moveTo>
                  <a:pt x="540" y="170"/>
                </a:moveTo>
                <a:cubicBezTo>
                  <a:pt x="574" y="170"/>
                  <a:pt x="601" y="143"/>
                  <a:pt x="601" y="109"/>
                </a:cubicBezTo>
                <a:cubicBezTo>
                  <a:pt x="601" y="60"/>
                  <a:pt x="601" y="60"/>
                  <a:pt x="601" y="60"/>
                </a:cubicBezTo>
                <a:cubicBezTo>
                  <a:pt x="601" y="27"/>
                  <a:pt x="574" y="0"/>
                  <a:pt x="540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58" y="0"/>
                  <a:pt x="431" y="27"/>
                  <a:pt x="431" y="60"/>
                </a:cubicBezTo>
                <a:cubicBezTo>
                  <a:pt x="431" y="68"/>
                  <a:pt x="431" y="68"/>
                  <a:pt x="431" y="68"/>
                </a:cubicBezTo>
                <a:cubicBezTo>
                  <a:pt x="385" y="68"/>
                  <a:pt x="385" y="68"/>
                  <a:pt x="385" y="68"/>
                </a:cubicBezTo>
                <a:cubicBezTo>
                  <a:pt x="385" y="60"/>
                  <a:pt x="385" y="60"/>
                  <a:pt x="385" y="60"/>
                </a:cubicBezTo>
                <a:cubicBezTo>
                  <a:pt x="385" y="27"/>
                  <a:pt x="358" y="0"/>
                  <a:pt x="325" y="0"/>
                </a:cubicBezTo>
                <a:cubicBezTo>
                  <a:pt x="276" y="0"/>
                  <a:pt x="276" y="0"/>
                  <a:pt x="276" y="0"/>
                </a:cubicBezTo>
                <a:cubicBezTo>
                  <a:pt x="243" y="0"/>
                  <a:pt x="215" y="27"/>
                  <a:pt x="215" y="60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170" y="68"/>
                  <a:pt x="170" y="68"/>
                  <a:pt x="170" y="68"/>
                </a:cubicBezTo>
                <a:cubicBezTo>
                  <a:pt x="170" y="60"/>
                  <a:pt x="170" y="60"/>
                  <a:pt x="170" y="60"/>
                </a:cubicBezTo>
                <a:cubicBezTo>
                  <a:pt x="170" y="27"/>
                  <a:pt x="143" y="0"/>
                  <a:pt x="109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43"/>
                  <a:pt x="27" y="170"/>
                  <a:pt x="61" y="170"/>
                </a:cubicBezTo>
                <a:cubicBezTo>
                  <a:pt x="68" y="170"/>
                  <a:pt x="68" y="170"/>
                  <a:pt x="68" y="170"/>
                </a:cubicBezTo>
                <a:cubicBezTo>
                  <a:pt x="68" y="214"/>
                  <a:pt x="68" y="214"/>
                  <a:pt x="68" y="214"/>
                </a:cubicBezTo>
                <a:cubicBezTo>
                  <a:pt x="61" y="214"/>
                  <a:pt x="61" y="214"/>
                  <a:pt x="61" y="214"/>
                </a:cubicBezTo>
                <a:cubicBezTo>
                  <a:pt x="27" y="214"/>
                  <a:pt x="0" y="242"/>
                  <a:pt x="0" y="275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57"/>
                  <a:pt x="27" y="384"/>
                  <a:pt x="61" y="384"/>
                </a:cubicBezTo>
                <a:cubicBezTo>
                  <a:pt x="109" y="384"/>
                  <a:pt x="109" y="384"/>
                  <a:pt x="109" y="384"/>
                </a:cubicBezTo>
                <a:cubicBezTo>
                  <a:pt x="143" y="384"/>
                  <a:pt x="170" y="357"/>
                  <a:pt x="170" y="324"/>
                </a:cubicBezTo>
                <a:cubicBezTo>
                  <a:pt x="170" y="316"/>
                  <a:pt x="170" y="316"/>
                  <a:pt x="170" y="316"/>
                </a:cubicBezTo>
                <a:cubicBezTo>
                  <a:pt x="215" y="316"/>
                  <a:pt x="215" y="316"/>
                  <a:pt x="215" y="316"/>
                </a:cubicBezTo>
                <a:cubicBezTo>
                  <a:pt x="215" y="324"/>
                  <a:pt x="215" y="324"/>
                  <a:pt x="215" y="324"/>
                </a:cubicBezTo>
                <a:cubicBezTo>
                  <a:pt x="215" y="357"/>
                  <a:pt x="243" y="384"/>
                  <a:pt x="276" y="384"/>
                </a:cubicBezTo>
                <a:cubicBezTo>
                  <a:pt x="284" y="384"/>
                  <a:pt x="284" y="384"/>
                  <a:pt x="284" y="384"/>
                </a:cubicBezTo>
                <a:cubicBezTo>
                  <a:pt x="284" y="429"/>
                  <a:pt x="284" y="429"/>
                  <a:pt x="284" y="429"/>
                </a:cubicBezTo>
                <a:cubicBezTo>
                  <a:pt x="276" y="429"/>
                  <a:pt x="276" y="429"/>
                  <a:pt x="276" y="429"/>
                </a:cubicBezTo>
                <a:cubicBezTo>
                  <a:pt x="243" y="429"/>
                  <a:pt x="215" y="456"/>
                  <a:pt x="215" y="489"/>
                </a:cubicBezTo>
                <a:cubicBezTo>
                  <a:pt x="215" y="497"/>
                  <a:pt x="215" y="497"/>
                  <a:pt x="215" y="497"/>
                </a:cubicBezTo>
                <a:cubicBezTo>
                  <a:pt x="170" y="497"/>
                  <a:pt x="170" y="497"/>
                  <a:pt x="170" y="497"/>
                </a:cubicBezTo>
                <a:cubicBezTo>
                  <a:pt x="170" y="489"/>
                  <a:pt x="170" y="489"/>
                  <a:pt x="170" y="489"/>
                </a:cubicBezTo>
                <a:cubicBezTo>
                  <a:pt x="170" y="456"/>
                  <a:pt x="143" y="429"/>
                  <a:pt x="109" y="429"/>
                </a:cubicBezTo>
                <a:cubicBezTo>
                  <a:pt x="61" y="429"/>
                  <a:pt x="61" y="429"/>
                  <a:pt x="61" y="429"/>
                </a:cubicBezTo>
                <a:cubicBezTo>
                  <a:pt x="27" y="429"/>
                  <a:pt x="0" y="456"/>
                  <a:pt x="0" y="489"/>
                </a:cubicBezTo>
                <a:cubicBezTo>
                  <a:pt x="0" y="538"/>
                  <a:pt x="0" y="538"/>
                  <a:pt x="0" y="538"/>
                </a:cubicBezTo>
                <a:cubicBezTo>
                  <a:pt x="0" y="572"/>
                  <a:pt x="27" y="599"/>
                  <a:pt x="61" y="599"/>
                </a:cubicBezTo>
                <a:cubicBezTo>
                  <a:pt x="109" y="599"/>
                  <a:pt x="109" y="599"/>
                  <a:pt x="109" y="599"/>
                </a:cubicBezTo>
                <a:cubicBezTo>
                  <a:pt x="143" y="599"/>
                  <a:pt x="170" y="572"/>
                  <a:pt x="170" y="538"/>
                </a:cubicBezTo>
                <a:cubicBezTo>
                  <a:pt x="170" y="531"/>
                  <a:pt x="170" y="531"/>
                  <a:pt x="170" y="531"/>
                </a:cubicBezTo>
                <a:cubicBezTo>
                  <a:pt x="215" y="531"/>
                  <a:pt x="215" y="531"/>
                  <a:pt x="215" y="531"/>
                </a:cubicBezTo>
                <a:cubicBezTo>
                  <a:pt x="215" y="538"/>
                  <a:pt x="215" y="538"/>
                  <a:pt x="215" y="538"/>
                </a:cubicBezTo>
                <a:cubicBezTo>
                  <a:pt x="215" y="572"/>
                  <a:pt x="243" y="599"/>
                  <a:pt x="276" y="599"/>
                </a:cubicBezTo>
                <a:cubicBezTo>
                  <a:pt x="325" y="599"/>
                  <a:pt x="325" y="599"/>
                  <a:pt x="325" y="599"/>
                </a:cubicBezTo>
                <a:cubicBezTo>
                  <a:pt x="358" y="599"/>
                  <a:pt x="385" y="572"/>
                  <a:pt x="385" y="538"/>
                </a:cubicBezTo>
                <a:cubicBezTo>
                  <a:pt x="385" y="531"/>
                  <a:pt x="385" y="531"/>
                  <a:pt x="385" y="531"/>
                </a:cubicBezTo>
                <a:cubicBezTo>
                  <a:pt x="431" y="531"/>
                  <a:pt x="431" y="531"/>
                  <a:pt x="431" y="531"/>
                </a:cubicBezTo>
                <a:cubicBezTo>
                  <a:pt x="431" y="538"/>
                  <a:pt x="431" y="538"/>
                  <a:pt x="431" y="538"/>
                </a:cubicBezTo>
                <a:cubicBezTo>
                  <a:pt x="431" y="572"/>
                  <a:pt x="458" y="599"/>
                  <a:pt x="492" y="599"/>
                </a:cubicBezTo>
                <a:cubicBezTo>
                  <a:pt x="540" y="599"/>
                  <a:pt x="540" y="599"/>
                  <a:pt x="540" y="599"/>
                </a:cubicBezTo>
                <a:cubicBezTo>
                  <a:pt x="574" y="599"/>
                  <a:pt x="601" y="572"/>
                  <a:pt x="601" y="538"/>
                </a:cubicBezTo>
                <a:cubicBezTo>
                  <a:pt x="601" y="489"/>
                  <a:pt x="601" y="489"/>
                  <a:pt x="601" y="489"/>
                </a:cubicBezTo>
                <a:cubicBezTo>
                  <a:pt x="601" y="456"/>
                  <a:pt x="574" y="429"/>
                  <a:pt x="540" y="429"/>
                </a:cubicBezTo>
                <a:cubicBezTo>
                  <a:pt x="492" y="429"/>
                  <a:pt x="492" y="429"/>
                  <a:pt x="492" y="429"/>
                </a:cubicBezTo>
                <a:cubicBezTo>
                  <a:pt x="458" y="429"/>
                  <a:pt x="431" y="456"/>
                  <a:pt x="431" y="489"/>
                </a:cubicBezTo>
                <a:cubicBezTo>
                  <a:pt x="431" y="497"/>
                  <a:pt x="431" y="497"/>
                  <a:pt x="431" y="497"/>
                </a:cubicBezTo>
                <a:cubicBezTo>
                  <a:pt x="385" y="497"/>
                  <a:pt x="385" y="497"/>
                  <a:pt x="385" y="497"/>
                </a:cubicBezTo>
                <a:cubicBezTo>
                  <a:pt x="385" y="489"/>
                  <a:pt x="385" y="489"/>
                  <a:pt x="385" y="489"/>
                </a:cubicBezTo>
                <a:cubicBezTo>
                  <a:pt x="385" y="456"/>
                  <a:pt x="358" y="429"/>
                  <a:pt x="325" y="429"/>
                </a:cubicBezTo>
                <a:cubicBezTo>
                  <a:pt x="317" y="429"/>
                  <a:pt x="317" y="429"/>
                  <a:pt x="317" y="429"/>
                </a:cubicBezTo>
                <a:cubicBezTo>
                  <a:pt x="317" y="384"/>
                  <a:pt x="317" y="384"/>
                  <a:pt x="317" y="384"/>
                </a:cubicBezTo>
                <a:cubicBezTo>
                  <a:pt x="325" y="384"/>
                  <a:pt x="325" y="384"/>
                  <a:pt x="325" y="384"/>
                </a:cubicBezTo>
                <a:cubicBezTo>
                  <a:pt x="358" y="384"/>
                  <a:pt x="385" y="357"/>
                  <a:pt x="385" y="324"/>
                </a:cubicBezTo>
                <a:cubicBezTo>
                  <a:pt x="385" y="316"/>
                  <a:pt x="385" y="316"/>
                  <a:pt x="385" y="316"/>
                </a:cubicBezTo>
                <a:cubicBezTo>
                  <a:pt x="431" y="316"/>
                  <a:pt x="431" y="316"/>
                  <a:pt x="431" y="316"/>
                </a:cubicBezTo>
                <a:cubicBezTo>
                  <a:pt x="431" y="324"/>
                  <a:pt x="431" y="324"/>
                  <a:pt x="431" y="324"/>
                </a:cubicBezTo>
                <a:cubicBezTo>
                  <a:pt x="431" y="357"/>
                  <a:pt x="458" y="384"/>
                  <a:pt x="492" y="384"/>
                </a:cubicBezTo>
                <a:cubicBezTo>
                  <a:pt x="540" y="384"/>
                  <a:pt x="540" y="384"/>
                  <a:pt x="540" y="384"/>
                </a:cubicBezTo>
                <a:cubicBezTo>
                  <a:pt x="574" y="384"/>
                  <a:pt x="601" y="357"/>
                  <a:pt x="601" y="324"/>
                </a:cubicBezTo>
                <a:cubicBezTo>
                  <a:pt x="601" y="275"/>
                  <a:pt x="601" y="275"/>
                  <a:pt x="601" y="275"/>
                </a:cubicBezTo>
                <a:cubicBezTo>
                  <a:pt x="601" y="242"/>
                  <a:pt x="574" y="214"/>
                  <a:pt x="540" y="214"/>
                </a:cubicBezTo>
                <a:cubicBezTo>
                  <a:pt x="533" y="214"/>
                  <a:pt x="533" y="214"/>
                  <a:pt x="533" y="214"/>
                </a:cubicBezTo>
                <a:cubicBezTo>
                  <a:pt x="533" y="170"/>
                  <a:pt x="533" y="170"/>
                  <a:pt x="533" y="170"/>
                </a:cubicBezTo>
                <a:lnTo>
                  <a:pt x="540" y="170"/>
                </a:lnTo>
                <a:close/>
                <a:moveTo>
                  <a:pt x="465" y="489"/>
                </a:moveTo>
                <a:cubicBezTo>
                  <a:pt x="465" y="475"/>
                  <a:pt x="477" y="463"/>
                  <a:pt x="492" y="463"/>
                </a:cubicBezTo>
                <a:cubicBezTo>
                  <a:pt x="540" y="463"/>
                  <a:pt x="540" y="463"/>
                  <a:pt x="540" y="463"/>
                </a:cubicBezTo>
                <a:cubicBezTo>
                  <a:pt x="555" y="463"/>
                  <a:pt x="567" y="475"/>
                  <a:pt x="567" y="489"/>
                </a:cubicBezTo>
                <a:cubicBezTo>
                  <a:pt x="567" y="538"/>
                  <a:pt x="567" y="538"/>
                  <a:pt x="567" y="538"/>
                </a:cubicBezTo>
                <a:cubicBezTo>
                  <a:pt x="567" y="553"/>
                  <a:pt x="555" y="565"/>
                  <a:pt x="540" y="565"/>
                </a:cubicBezTo>
                <a:cubicBezTo>
                  <a:pt x="492" y="565"/>
                  <a:pt x="492" y="565"/>
                  <a:pt x="492" y="565"/>
                </a:cubicBezTo>
                <a:cubicBezTo>
                  <a:pt x="477" y="565"/>
                  <a:pt x="465" y="553"/>
                  <a:pt x="465" y="538"/>
                </a:cubicBezTo>
                <a:lnTo>
                  <a:pt x="465" y="489"/>
                </a:lnTo>
                <a:close/>
                <a:moveTo>
                  <a:pt x="249" y="60"/>
                </a:moveTo>
                <a:cubicBezTo>
                  <a:pt x="249" y="46"/>
                  <a:pt x="261" y="34"/>
                  <a:pt x="276" y="34"/>
                </a:cubicBezTo>
                <a:cubicBezTo>
                  <a:pt x="325" y="34"/>
                  <a:pt x="325" y="34"/>
                  <a:pt x="325" y="34"/>
                </a:cubicBezTo>
                <a:cubicBezTo>
                  <a:pt x="340" y="34"/>
                  <a:pt x="352" y="46"/>
                  <a:pt x="352" y="60"/>
                </a:cubicBezTo>
                <a:cubicBezTo>
                  <a:pt x="352" y="109"/>
                  <a:pt x="352" y="109"/>
                  <a:pt x="352" y="109"/>
                </a:cubicBezTo>
                <a:cubicBezTo>
                  <a:pt x="352" y="124"/>
                  <a:pt x="340" y="136"/>
                  <a:pt x="325" y="136"/>
                </a:cubicBezTo>
                <a:cubicBezTo>
                  <a:pt x="276" y="136"/>
                  <a:pt x="276" y="136"/>
                  <a:pt x="276" y="136"/>
                </a:cubicBezTo>
                <a:cubicBezTo>
                  <a:pt x="261" y="136"/>
                  <a:pt x="249" y="124"/>
                  <a:pt x="249" y="109"/>
                </a:cubicBezTo>
                <a:lnTo>
                  <a:pt x="249" y="60"/>
                </a:lnTo>
                <a:close/>
                <a:moveTo>
                  <a:pt x="136" y="324"/>
                </a:moveTo>
                <a:cubicBezTo>
                  <a:pt x="136" y="338"/>
                  <a:pt x="124" y="350"/>
                  <a:pt x="109" y="350"/>
                </a:cubicBezTo>
                <a:cubicBezTo>
                  <a:pt x="61" y="350"/>
                  <a:pt x="61" y="350"/>
                  <a:pt x="61" y="350"/>
                </a:cubicBezTo>
                <a:cubicBezTo>
                  <a:pt x="46" y="350"/>
                  <a:pt x="34" y="338"/>
                  <a:pt x="34" y="324"/>
                </a:cubicBezTo>
                <a:cubicBezTo>
                  <a:pt x="34" y="275"/>
                  <a:pt x="34" y="275"/>
                  <a:pt x="34" y="275"/>
                </a:cubicBezTo>
                <a:cubicBezTo>
                  <a:pt x="34" y="260"/>
                  <a:pt x="46" y="248"/>
                  <a:pt x="61" y="248"/>
                </a:cubicBezTo>
                <a:cubicBezTo>
                  <a:pt x="109" y="248"/>
                  <a:pt x="109" y="248"/>
                  <a:pt x="109" y="248"/>
                </a:cubicBezTo>
                <a:cubicBezTo>
                  <a:pt x="124" y="248"/>
                  <a:pt x="136" y="260"/>
                  <a:pt x="136" y="275"/>
                </a:cubicBezTo>
                <a:lnTo>
                  <a:pt x="136" y="324"/>
                </a:lnTo>
                <a:close/>
                <a:moveTo>
                  <a:pt x="325" y="463"/>
                </a:moveTo>
                <a:cubicBezTo>
                  <a:pt x="340" y="463"/>
                  <a:pt x="352" y="475"/>
                  <a:pt x="352" y="489"/>
                </a:cubicBezTo>
                <a:cubicBezTo>
                  <a:pt x="352" y="538"/>
                  <a:pt x="352" y="538"/>
                  <a:pt x="352" y="538"/>
                </a:cubicBezTo>
                <a:cubicBezTo>
                  <a:pt x="352" y="553"/>
                  <a:pt x="340" y="565"/>
                  <a:pt x="325" y="565"/>
                </a:cubicBezTo>
                <a:cubicBezTo>
                  <a:pt x="276" y="565"/>
                  <a:pt x="276" y="565"/>
                  <a:pt x="276" y="565"/>
                </a:cubicBezTo>
                <a:cubicBezTo>
                  <a:pt x="261" y="565"/>
                  <a:pt x="249" y="553"/>
                  <a:pt x="249" y="538"/>
                </a:cubicBezTo>
                <a:cubicBezTo>
                  <a:pt x="249" y="489"/>
                  <a:pt x="249" y="489"/>
                  <a:pt x="249" y="489"/>
                </a:cubicBezTo>
                <a:cubicBezTo>
                  <a:pt x="249" y="475"/>
                  <a:pt x="261" y="463"/>
                  <a:pt x="276" y="463"/>
                </a:cubicBezTo>
                <a:lnTo>
                  <a:pt x="325" y="463"/>
                </a:lnTo>
                <a:close/>
                <a:moveTo>
                  <a:pt x="352" y="324"/>
                </a:moveTo>
                <a:cubicBezTo>
                  <a:pt x="352" y="338"/>
                  <a:pt x="340" y="350"/>
                  <a:pt x="325" y="350"/>
                </a:cubicBezTo>
                <a:cubicBezTo>
                  <a:pt x="276" y="350"/>
                  <a:pt x="276" y="350"/>
                  <a:pt x="276" y="350"/>
                </a:cubicBezTo>
                <a:cubicBezTo>
                  <a:pt x="261" y="350"/>
                  <a:pt x="249" y="338"/>
                  <a:pt x="249" y="324"/>
                </a:cubicBezTo>
                <a:cubicBezTo>
                  <a:pt x="249" y="275"/>
                  <a:pt x="249" y="275"/>
                  <a:pt x="249" y="275"/>
                </a:cubicBezTo>
                <a:cubicBezTo>
                  <a:pt x="249" y="260"/>
                  <a:pt x="261" y="248"/>
                  <a:pt x="276" y="248"/>
                </a:cubicBezTo>
                <a:cubicBezTo>
                  <a:pt x="325" y="248"/>
                  <a:pt x="325" y="248"/>
                  <a:pt x="325" y="248"/>
                </a:cubicBezTo>
                <a:cubicBezTo>
                  <a:pt x="340" y="248"/>
                  <a:pt x="352" y="260"/>
                  <a:pt x="352" y="275"/>
                </a:cubicBezTo>
                <a:lnTo>
                  <a:pt x="352" y="324"/>
                </a:lnTo>
                <a:close/>
                <a:moveTo>
                  <a:pt x="431" y="275"/>
                </a:moveTo>
                <a:cubicBezTo>
                  <a:pt x="431" y="282"/>
                  <a:pt x="431" y="282"/>
                  <a:pt x="431" y="282"/>
                </a:cubicBezTo>
                <a:cubicBezTo>
                  <a:pt x="385" y="282"/>
                  <a:pt x="385" y="282"/>
                  <a:pt x="385" y="282"/>
                </a:cubicBezTo>
                <a:cubicBezTo>
                  <a:pt x="385" y="275"/>
                  <a:pt x="385" y="275"/>
                  <a:pt x="385" y="275"/>
                </a:cubicBezTo>
                <a:cubicBezTo>
                  <a:pt x="385" y="242"/>
                  <a:pt x="358" y="214"/>
                  <a:pt x="325" y="214"/>
                </a:cubicBezTo>
                <a:cubicBezTo>
                  <a:pt x="276" y="214"/>
                  <a:pt x="276" y="214"/>
                  <a:pt x="276" y="214"/>
                </a:cubicBezTo>
                <a:cubicBezTo>
                  <a:pt x="243" y="214"/>
                  <a:pt x="215" y="242"/>
                  <a:pt x="215" y="275"/>
                </a:cubicBezTo>
                <a:cubicBezTo>
                  <a:pt x="215" y="282"/>
                  <a:pt x="215" y="282"/>
                  <a:pt x="215" y="282"/>
                </a:cubicBezTo>
                <a:cubicBezTo>
                  <a:pt x="170" y="282"/>
                  <a:pt x="170" y="282"/>
                  <a:pt x="170" y="282"/>
                </a:cubicBezTo>
                <a:cubicBezTo>
                  <a:pt x="170" y="275"/>
                  <a:pt x="170" y="275"/>
                  <a:pt x="170" y="275"/>
                </a:cubicBezTo>
                <a:cubicBezTo>
                  <a:pt x="170" y="242"/>
                  <a:pt x="143" y="214"/>
                  <a:pt x="109" y="214"/>
                </a:cubicBezTo>
                <a:cubicBezTo>
                  <a:pt x="102" y="214"/>
                  <a:pt x="102" y="214"/>
                  <a:pt x="102" y="214"/>
                </a:cubicBezTo>
                <a:cubicBezTo>
                  <a:pt x="102" y="170"/>
                  <a:pt x="102" y="170"/>
                  <a:pt x="102" y="170"/>
                </a:cubicBezTo>
                <a:cubicBezTo>
                  <a:pt x="109" y="170"/>
                  <a:pt x="109" y="170"/>
                  <a:pt x="109" y="170"/>
                </a:cubicBezTo>
                <a:cubicBezTo>
                  <a:pt x="143" y="170"/>
                  <a:pt x="170" y="143"/>
                  <a:pt x="170" y="109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215" y="102"/>
                  <a:pt x="215" y="102"/>
                  <a:pt x="215" y="102"/>
                </a:cubicBezTo>
                <a:cubicBezTo>
                  <a:pt x="215" y="109"/>
                  <a:pt x="215" y="109"/>
                  <a:pt x="215" y="109"/>
                </a:cubicBezTo>
                <a:cubicBezTo>
                  <a:pt x="215" y="143"/>
                  <a:pt x="243" y="170"/>
                  <a:pt x="276" y="170"/>
                </a:cubicBezTo>
                <a:cubicBezTo>
                  <a:pt x="325" y="170"/>
                  <a:pt x="325" y="170"/>
                  <a:pt x="325" y="170"/>
                </a:cubicBezTo>
                <a:cubicBezTo>
                  <a:pt x="358" y="170"/>
                  <a:pt x="385" y="143"/>
                  <a:pt x="385" y="109"/>
                </a:cubicBezTo>
                <a:cubicBezTo>
                  <a:pt x="385" y="102"/>
                  <a:pt x="385" y="102"/>
                  <a:pt x="385" y="102"/>
                </a:cubicBezTo>
                <a:cubicBezTo>
                  <a:pt x="431" y="102"/>
                  <a:pt x="431" y="102"/>
                  <a:pt x="431" y="102"/>
                </a:cubicBezTo>
                <a:cubicBezTo>
                  <a:pt x="431" y="109"/>
                  <a:pt x="431" y="109"/>
                  <a:pt x="431" y="109"/>
                </a:cubicBezTo>
                <a:cubicBezTo>
                  <a:pt x="431" y="143"/>
                  <a:pt x="458" y="170"/>
                  <a:pt x="492" y="170"/>
                </a:cubicBezTo>
                <a:cubicBezTo>
                  <a:pt x="499" y="170"/>
                  <a:pt x="499" y="170"/>
                  <a:pt x="499" y="170"/>
                </a:cubicBezTo>
                <a:cubicBezTo>
                  <a:pt x="499" y="214"/>
                  <a:pt x="499" y="214"/>
                  <a:pt x="499" y="214"/>
                </a:cubicBezTo>
                <a:cubicBezTo>
                  <a:pt x="492" y="214"/>
                  <a:pt x="492" y="214"/>
                  <a:pt x="492" y="214"/>
                </a:cubicBezTo>
                <a:cubicBezTo>
                  <a:pt x="458" y="214"/>
                  <a:pt x="431" y="242"/>
                  <a:pt x="431" y="275"/>
                </a:cubicBezTo>
                <a:close/>
                <a:moveTo>
                  <a:pt x="492" y="136"/>
                </a:moveTo>
                <a:cubicBezTo>
                  <a:pt x="477" y="136"/>
                  <a:pt x="465" y="124"/>
                  <a:pt x="465" y="109"/>
                </a:cubicBezTo>
                <a:cubicBezTo>
                  <a:pt x="465" y="60"/>
                  <a:pt x="465" y="60"/>
                  <a:pt x="465" y="60"/>
                </a:cubicBezTo>
                <a:cubicBezTo>
                  <a:pt x="465" y="46"/>
                  <a:pt x="477" y="34"/>
                  <a:pt x="492" y="34"/>
                </a:cubicBezTo>
                <a:cubicBezTo>
                  <a:pt x="540" y="34"/>
                  <a:pt x="540" y="34"/>
                  <a:pt x="540" y="34"/>
                </a:cubicBezTo>
                <a:cubicBezTo>
                  <a:pt x="555" y="34"/>
                  <a:pt x="567" y="46"/>
                  <a:pt x="567" y="60"/>
                </a:cubicBezTo>
                <a:cubicBezTo>
                  <a:pt x="567" y="109"/>
                  <a:pt x="567" y="109"/>
                  <a:pt x="567" y="109"/>
                </a:cubicBezTo>
                <a:cubicBezTo>
                  <a:pt x="567" y="124"/>
                  <a:pt x="555" y="136"/>
                  <a:pt x="540" y="136"/>
                </a:cubicBezTo>
                <a:lnTo>
                  <a:pt x="492" y="136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ysClr val="windowText" lastClr="000000"/>
              </a:solidFill>
              <a:latin typeface="Verdana" charset="0"/>
            </a:endParaRPr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A304CE3F-DA97-DB48-B244-9AC678BAA47D}"/>
              </a:ext>
            </a:extLst>
          </p:cNvPr>
          <p:cNvSpPr>
            <a:spLocks noChangeAspect="1"/>
          </p:cNvSpPr>
          <p:nvPr/>
        </p:nvSpPr>
        <p:spPr>
          <a:xfrm>
            <a:off x="4175263" y="1989289"/>
            <a:ext cx="721419" cy="614778"/>
          </a:xfrm>
          <a:prstGeom prst="roundRect">
            <a:avLst/>
          </a:prstGeom>
          <a:solidFill>
            <a:srgbClr val="0079DB">
              <a:lumMod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2EAF74B-C08E-9744-B6BB-FEC3D1750DBD}"/>
              </a:ext>
            </a:extLst>
          </p:cNvPr>
          <p:cNvSpPr txBox="1">
            <a:spLocks noChangeAspect="1"/>
          </p:cNvSpPr>
          <p:nvPr/>
        </p:nvSpPr>
        <p:spPr>
          <a:xfrm>
            <a:off x="4140687" y="1975387"/>
            <a:ext cx="790571" cy="199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OPERATIONAL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81F1E4B-F37A-9749-A9CD-DD54847EB8C8}"/>
              </a:ext>
            </a:extLst>
          </p:cNvPr>
          <p:cNvGrpSpPr>
            <a:grpSpLocks noChangeAspect="1"/>
          </p:cNvGrpSpPr>
          <p:nvPr/>
        </p:nvGrpSpPr>
        <p:grpSpPr>
          <a:xfrm>
            <a:off x="4403078" y="2162971"/>
            <a:ext cx="265789" cy="262737"/>
            <a:chOff x="8743950" y="1636713"/>
            <a:chExt cx="1763712" cy="1743074"/>
          </a:xfrm>
          <a:solidFill>
            <a:sysClr val="window" lastClr="FFFFFF"/>
          </a:solidFill>
        </p:grpSpPr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F1B54AC2-D28F-654F-97CA-2723EE2AEB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3950" y="1636713"/>
              <a:ext cx="1763712" cy="1743074"/>
            </a:xfrm>
            <a:custGeom>
              <a:avLst/>
              <a:gdLst>
                <a:gd name="T0" fmla="*/ 365 w 414"/>
                <a:gd name="T1" fmla="*/ 234 h 409"/>
                <a:gd name="T2" fmla="*/ 367 w 414"/>
                <a:gd name="T3" fmla="*/ 225 h 409"/>
                <a:gd name="T4" fmla="*/ 414 w 414"/>
                <a:gd name="T5" fmla="*/ 192 h 409"/>
                <a:gd name="T6" fmla="*/ 396 w 414"/>
                <a:gd name="T7" fmla="*/ 115 h 409"/>
                <a:gd name="T8" fmla="*/ 338 w 414"/>
                <a:gd name="T9" fmla="*/ 107 h 409"/>
                <a:gd name="T10" fmla="*/ 326 w 414"/>
                <a:gd name="T11" fmla="*/ 93 h 409"/>
                <a:gd name="T12" fmla="*/ 330 w 414"/>
                <a:gd name="T13" fmla="*/ 33 h 409"/>
                <a:gd name="T14" fmla="*/ 259 w 414"/>
                <a:gd name="T15" fmla="*/ 0 h 409"/>
                <a:gd name="T16" fmla="*/ 215 w 414"/>
                <a:gd name="T17" fmla="*/ 42 h 409"/>
                <a:gd name="T18" fmla="*/ 197 w 414"/>
                <a:gd name="T19" fmla="*/ 42 h 409"/>
                <a:gd name="T20" fmla="*/ 151 w 414"/>
                <a:gd name="T21" fmla="*/ 1 h 409"/>
                <a:gd name="T22" fmla="*/ 82 w 414"/>
                <a:gd name="T23" fmla="*/ 36 h 409"/>
                <a:gd name="T24" fmla="*/ 87 w 414"/>
                <a:gd name="T25" fmla="*/ 96 h 409"/>
                <a:gd name="T26" fmla="*/ 76 w 414"/>
                <a:gd name="T27" fmla="*/ 110 h 409"/>
                <a:gd name="T28" fmla="*/ 17 w 414"/>
                <a:gd name="T29" fmla="*/ 120 h 409"/>
                <a:gd name="T30" fmla="*/ 5 w 414"/>
                <a:gd name="T31" fmla="*/ 157 h 409"/>
                <a:gd name="T32" fmla="*/ 0 w 414"/>
                <a:gd name="T33" fmla="*/ 196 h 409"/>
                <a:gd name="T34" fmla="*/ 51 w 414"/>
                <a:gd name="T35" fmla="*/ 229 h 409"/>
                <a:gd name="T36" fmla="*/ 55 w 414"/>
                <a:gd name="T37" fmla="*/ 246 h 409"/>
                <a:gd name="T38" fmla="*/ 26 w 414"/>
                <a:gd name="T39" fmla="*/ 299 h 409"/>
                <a:gd name="T40" fmla="*/ 75 w 414"/>
                <a:gd name="T41" fmla="*/ 359 h 409"/>
                <a:gd name="T42" fmla="*/ 133 w 414"/>
                <a:gd name="T43" fmla="*/ 341 h 409"/>
                <a:gd name="T44" fmla="*/ 149 w 414"/>
                <a:gd name="T45" fmla="*/ 348 h 409"/>
                <a:gd name="T46" fmla="*/ 173 w 414"/>
                <a:gd name="T47" fmla="*/ 404 h 409"/>
                <a:gd name="T48" fmla="*/ 251 w 414"/>
                <a:gd name="T49" fmla="*/ 403 h 409"/>
                <a:gd name="T50" fmla="*/ 272 w 414"/>
                <a:gd name="T51" fmla="*/ 347 h 409"/>
                <a:gd name="T52" fmla="*/ 288 w 414"/>
                <a:gd name="T53" fmla="*/ 339 h 409"/>
                <a:gd name="T54" fmla="*/ 345 w 414"/>
                <a:gd name="T55" fmla="*/ 355 h 409"/>
                <a:gd name="T56" fmla="*/ 393 w 414"/>
                <a:gd name="T57" fmla="*/ 293 h 409"/>
                <a:gd name="T58" fmla="*/ 363 w 414"/>
                <a:gd name="T59" fmla="*/ 243 h 409"/>
                <a:gd name="T60" fmla="*/ 365 w 414"/>
                <a:gd name="T61" fmla="*/ 234 h 409"/>
                <a:gd name="T62" fmla="*/ 207 w 414"/>
                <a:gd name="T63" fmla="*/ 305 h 409"/>
                <a:gd name="T64" fmla="*/ 102 w 414"/>
                <a:gd name="T65" fmla="*/ 200 h 409"/>
                <a:gd name="T66" fmla="*/ 207 w 414"/>
                <a:gd name="T67" fmla="*/ 94 h 409"/>
                <a:gd name="T68" fmla="*/ 313 w 414"/>
                <a:gd name="T69" fmla="*/ 200 h 409"/>
                <a:gd name="T70" fmla="*/ 207 w 414"/>
                <a:gd name="T71" fmla="*/ 30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4" h="409">
                  <a:moveTo>
                    <a:pt x="365" y="234"/>
                  </a:moveTo>
                  <a:cubicBezTo>
                    <a:pt x="366" y="231"/>
                    <a:pt x="366" y="228"/>
                    <a:pt x="367" y="225"/>
                  </a:cubicBezTo>
                  <a:cubicBezTo>
                    <a:pt x="414" y="192"/>
                    <a:pt x="414" y="192"/>
                    <a:pt x="414" y="192"/>
                  </a:cubicBezTo>
                  <a:cubicBezTo>
                    <a:pt x="413" y="165"/>
                    <a:pt x="407" y="139"/>
                    <a:pt x="396" y="115"/>
                  </a:cubicBezTo>
                  <a:cubicBezTo>
                    <a:pt x="338" y="107"/>
                    <a:pt x="338" y="107"/>
                    <a:pt x="338" y="107"/>
                  </a:cubicBezTo>
                  <a:cubicBezTo>
                    <a:pt x="334" y="102"/>
                    <a:pt x="330" y="97"/>
                    <a:pt x="326" y="93"/>
                  </a:cubicBezTo>
                  <a:cubicBezTo>
                    <a:pt x="330" y="33"/>
                    <a:pt x="330" y="33"/>
                    <a:pt x="330" y="33"/>
                  </a:cubicBezTo>
                  <a:cubicBezTo>
                    <a:pt x="309" y="18"/>
                    <a:pt x="285" y="7"/>
                    <a:pt x="259" y="0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09" y="41"/>
                    <a:pt x="203" y="41"/>
                    <a:pt x="197" y="42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26" y="8"/>
                    <a:pt x="103" y="20"/>
                    <a:pt x="82" y="36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84" y="101"/>
                    <a:pt x="80" y="105"/>
                    <a:pt x="76" y="11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2" y="132"/>
                    <a:pt x="8" y="144"/>
                    <a:pt x="5" y="157"/>
                  </a:cubicBezTo>
                  <a:cubicBezTo>
                    <a:pt x="2" y="170"/>
                    <a:pt x="1" y="183"/>
                    <a:pt x="0" y="196"/>
                  </a:cubicBezTo>
                  <a:cubicBezTo>
                    <a:pt x="51" y="229"/>
                    <a:pt x="51" y="229"/>
                    <a:pt x="51" y="229"/>
                  </a:cubicBezTo>
                  <a:cubicBezTo>
                    <a:pt x="52" y="235"/>
                    <a:pt x="54" y="241"/>
                    <a:pt x="55" y="246"/>
                  </a:cubicBezTo>
                  <a:cubicBezTo>
                    <a:pt x="26" y="299"/>
                    <a:pt x="26" y="299"/>
                    <a:pt x="26" y="299"/>
                  </a:cubicBezTo>
                  <a:cubicBezTo>
                    <a:pt x="38" y="322"/>
                    <a:pt x="55" y="342"/>
                    <a:pt x="75" y="359"/>
                  </a:cubicBezTo>
                  <a:cubicBezTo>
                    <a:pt x="133" y="341"/>
                    <a:pt x="133" y="341"/>
                    <a:pt x="133" y="341"/>
                  </a:cubicBezTo>
                  <a:cubicBezTo>
                    <a:pt x="138" y="343"/>
                    <a:pt x="144" y="346"/>
                    <a:pt x="149" y="348"/>
                  </a:cubicBezTo>
                  <a:cubicBezTo>
                    <a:pt x="173" y="404"/>
                    <a:pt x="173" y="404"/>
                    <a:pt x="173" y="404"/>
                  </a:cubicBezTo>
                  <a:cubicBezTo>
                    <a:pt x="199" y="409"/>
                    <a:pt x="226" y="408"/>
                    <a:pt x="251" y="403"/>
                  </a:cubicBezTo>
                  <a:cubicBezTo>
                    <a:pt x="272" y="347"/>
                    <a:pt x="272" y="347"/>
                    <a:pt x="272" y="347"/>
                  </a:cubicBezTo>
                  <a:cubicBezTo>
                    <a:pt x="277" y="344"/>
                    <a:pt x="283" y="342"/>
                    <a:pt x="288" y="339"/>
                  </a:cubicBezTo>
                  <a:cubicBezTo>
                    <a:pt x="345" y="355"/>
                    <a:pt x="345" y="355"/>
                    <a:pt x="345" y="355"/>
                  </a:cubicBezTo>
                  <a:cubicBezTo>
                    <a:pt x="364" y="338"/>
                    <a:pt x="381" y="317"/>
                    <a:pt x="393" y="293"/>
                  </a:cubicBezTo>
                  <a:cubicBezTo>
                    <a:pt x="363" y="243"/>
                    <a:pt x="363" y="243"/>
                    <a:pt x="363" y="243"/>
                  </a:cubicBezTo>
                  <a:cubicBezTo>
                    <a:pt x="364" y="240"/>
                    <a:pt x="364" y="237"/>
                    <a:pt x="365" y="234"/>
                  </a:cubicBezTo>
                  <a:close/>
                  <a:moveTo>
                    <a:pt x="207" y="305"/>
                  </a:moveTo>
                  <a:cubicBezTo>
                    <a:pt x="149" y="305"/>
                    <a:pt x="102" y="258"/>
                    <a:pt x="102" y="200"/>
                  </a:cubicBezTo>
                  <a:cubicBezTo>
                    <a:pt x="102" y="141"/>
                    <a:pt x="149" y="94"/>
                    <a:pt x="207" y="94"/>
                  </a:cubicBezTo>
                  <a:cubicBezTo>
                    <a:pt x="266" y="94"/>
                    <a:pt x="313" y="141"/>
                    <a:pt x="313" y="200"/>
                  </a:cubicBezTo>
                  <a:cubicBezTo>
                    <a:pt x="313" y="258"/>
                    <a:pt x="266" y="305"/>
                    <a:pt x="207" y="3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D4B0D120-B2C2-6B4D-BB0D-79EFE635E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6563" y="2565400"/>
              <a:ext cx="601662" cy="503237"/>
            </a:xfrm>
            <a:custGeom>
              <a:avLst/>
              <a:gdLst>
                <a:gd name="T0" fmla="*/ 129 w 141"/>
                <a:gd name="T1" fmla="*/ 20 h 118"/>
                <a:gd name="T2" fmla="*/ 91 w 141"/>
                <a:gd name="T3" fmla="*/ 0 h 118"/>
                <a:gd name="T4" fmla="*/ 78 w 141"/>
                <a:gd name="T5" fmla="*/ 11 h 118"/>
                <a:gd name="T6" fmla="*/ 63 w 141"/>
                <a:gd name="T7" fmla="*/ 11 h 118"/>
                <a:gd name="T8" fmla="*/ 51 w 141"/>
                <a:gd name="T9" fmla="*/ 0 h 118"/>
                <a:gd name="T10" fmla="*/ 12 w 141"/>
                <a:gd name="T11" fmla="*/ 20 h 118"/>
                <a:gd name="T12" fmla="*/ 0 w 141"/>
                <a:gd name="T13" fmla="*/ 75 h 118"/>
                <a:gd name="T14" fmla="*/ 141 w 141"/>
                <a:gd name="T15" fmla="*/ 75 h 118"/>
                <a:gd name="T16" fmla="*/ 129 w 141"/>
                <a:gd name="T17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18">
                  <a:moveTo>
                    <a:pt x="129" y="20"/>
                  </a:moveTo>
                  <a:cubicBezTo>
                    <a:pt x="116" y="4"/>
                    <a:pt x="103" y="9"/>
                    <a:pt x="91" y="0"/>
                  </a:cubicBezTo>
                  <a:cubicBezTo>
                    <a:pt x="87" y="4"/>
                    <a:pt x="84" y="9"/>
                    <a:pt x="78" y="11"/>
                  </a:cubicBezTo>
                  <a:cubicBezTo>
                    <a:pt x="74" y="13"/>
                    <a:pt x="67" y="13"/>
                    <a:pt x="63" y="11"/>
                  </a:cubicBezTo>
                  <a:cubicBezTo>
                    <a:pt x="58" y="9"/>
                    <a:pt x="54" y="4"/>
                    <a:pt x="51" y="0"/>
                  </a:cubicBezTo>
                  <a:cubicBezTo>
                    <a:pt x="38" y="10"/>
                    <a:pt x="25" y="3"/>
                    <a:pt x="12" y="20"/>
                  </a:cubicBezTo>
                  <a:cubicBezTo>
                    <a:pt x="1" y="34"/>
                    <a:pt x="0" y="52"/>
                    <a:pt x="0" y="75"/>
                  </a:cubicBezTo>
                  <a:cubicBezTo>
                    <a:pt x="36" y="118"/>
                    <a:pt x="105" y="118"/>
                    <a:pt x="141" y="75"/>
                  </a:cubicBezTo>
                  <a:cubicBezTo>
                    <a:pt x="141" y="52"/>
                    <a:pt x="140" y="34"/>
                    <a:pt x="1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46" name="Freeform 7">
              <a:extLst>
                <a:ext uri="{FF2B5EF4-FFF2-40B4-BE49-F238E27FC236}">
                  <a16:creationId xmlns:a16="http://schemas.microsoft.com/office/drawing/2014/main" id="{09955E36-32C1-FF43-BA5F-8C909067B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488" y="2246313"/>
              <a:ext cx="268287" cy="352425"/>
            </a:xfrm>
            <a:custGeom>
              <a:avLst/>
              <a:gdLst>
                <a:gd name="T0" fmla="*/ 2 w 63"/>
                <a:gd name="T1" fmla="*/ 41 h 83"/>
                <a:gd name="T2" fmla="*/ 3 w 63"/>
                <a:gd name="T3" fmla="*/ 55 h 83"/>
                <a:gd name="T4" fmla="*/ 6 w 63"/>
                <a:gd name="T5" fmla="*/ 56 h 83"/>
                <a:gd name="T6" fmla="*/ 14 w 63"/>
                <a:gd name="T7" fmla="*/ 72 h 83"/>
                <a:gd name="T8" fmla="*/ 26 w 63"/>
                <a:gd name="T9" fmla="*/ 82 h 83"/>
                <a:gd name="T10" fmla="*/ 38 w 63"/>
                <a:gd name="T11" fmla="*/ 82 h 83"/>
                <a:gd name="T12" fmla="*/ 50 w 63"/>
                <a:gd name="T13" fmla="*/ 72 h 83"/>
                <a:gd name="T14" fmla="*/ 58 w 63"/>
                <a:gd name="T15" fmla="*/ 56 h 83"/>
                <a:gd name="T16" fmla="*/ 61 w 63"/>
                <a:gd name="T17" fmla="*/ 55 h 83"/>
                <a:gd name="T18" fmla="*/ 62 w 63"/>
                <a:gd name="T19" fmla="*/ 41 h 83"/>
                <a:gd name="T20" fmla="*/ 60 w 63"/>
                <a:gd name="T21" fmla="*/ 39 h 83"/>
                <a:gd name="T22" fmla="*/ 60 w 63"/>
                <a:gd name="T23" fmla="*/ 33 h 83"/>
                <a:gd name="T24" fmla="*/ 62 w 63"/>
                <a:gd name="T25" fmla="*/ 36 h 83"/>
                <a:gd name="T26" fmla="*/ 63 w 63"/>
                <a:gd name="T27" fmla="*/ 33 h 83"/>
                <a:gd name="T28" fmla="*/ 63 w 63"/>
                <a:gd name="T29" fmla="*/ 30 h 83"/>
                <a:gd name="T30" fmla="*/ 63 w 63"/>
                <a:gd name="T31" fmla="*/ 25 h 83"/>
                <a:gd name="T32" fmla="*/ 62 w 63"/>
                <a:gd name="T33" fmla="*/ 14 h 83"/>
                <a:gd name="T34" fmla="*/ 57 w 63"/>
                <a:gd name="T35" fmla="*/ 10 h 83"/>
                <a:gd name="T36" fmla="*/ 53 w 63"/>
                <a:gd name="T37" fmla="*/ 7 h 83"/>
                <a:gd name="T38" fmla="*/ 50 w 63"/>
                <a:gd name="T39" fmla="*/ 5 h 83"/>
                <a:gd name="T40" fmla="*/ 45 w 63"/>
                <a:gd name="T41" fmla="*/ 2 h 83"/>
                <a:gd name="T42" fmla="*/ 27 w 63"/>
                <a:gd name="T43" fmla="*/ 1 h 83"/>
                <a:gd name="T44" fmla="*/ 10 w 63"/>
                <a:gd name="T45" fmla="*/ 4 h 83"/>
                <a:gd name="T46" fmla="*/ 9 w 63"/>
                <a:gd name="T47" fmla="*/ 7 h 83"/>
                <a:gd name="T48" fmla="*/ 3 w 63"/>
                <a:gd name="T49" fmla="*/ 12 h 83"/>
                <a:gd name="T50" fmla="*/ 3 w 63"/>
                <a:gd name="T51" fmla="*/ 21 h 83"/>
                <a:gd name="T52" fmla="*/ 3 w 63"/>
                <a:gd name="T53" fmla="*/ 33 h 83"/>
                <a:gd name="T54" fmla="*/ 3 w 63"/>
                <a:gd name="T55" fmla="*/ 36 h 83"/>
                <a:gd name="T56" fmla="*/ 3 w 63"/>
                <a:gd name="T57" fmla="*/ 37 h 83"/>
                <a:gd name="T58" fmla="*/ 4 w 63"/>
                <a:gd name="T59" fmla="*/ 37 h 83"/>
                <a:gd name="T60" fmla="*/ 4 w 63"/>
                <a:gd name="T61" fmla="*/ 39 h 83"/>
                <a:gd name="T62" fmla="*/ 2 w 63"/>
                <a:gd name="T63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" h="83">
                  <a:moveTo>
                    <a:pt x="2" y="41"/>
                  </a:moveTo>
                  <a:cubicBezTo>
                    <a:pt x="2" y="44"/>
                    <a:pt x="2" y="49"/>
                    <a:pt x="3" y="55"/>
                  </a:cubicBezTo>
                  <a:cubicBezTo>
                    <a:pt x="4" y="55"/>
                    <a:pt x="5" y="56"/>
                    <a:pt x="6" y="56"/>
                  </a:cubicBezTo>
                  <a:cubicBezTo>
                    <a:pt x="8" y="61"/>
                    <a:pt x="11" y="67"/>
                    <a:pt x="14" y="72"/>
                  </a:cubicBezTo>
                  <a:cubicBezTo>
                    <a:pt x="18" y="77"/>
                    <a:pt x="21" y="80"/>
                    <a:pt x="26" y="82"/>
                  </a:cubicBezTo>
                  <a:cubicBezTo>
                    <a:pt x="28" y="83"/>
                    <a:pt x="35" y="83"/>
                    <a:pt x="38" y="82"/>
                  </a:cubicBezTo>
                  <a:cubicBezTo>
                    <a:pt x="43" y="80"/>
                    <a:pt x="46" y="77"/>
                    <a:pt x="50" y="72"/>
                  </a:cubicBezTo>
                  <a:cubicBezTo>
                    <a:pt x="53" y="67"/>
                    <a:pt x="56" y="61"/>
                    <a:pt x="58" y="56"/>
                  </a:cubicBezTo>
                  <a:cubicBezTo>
                    <a:pt x="59" y="56"/>
                    <a:pt x="60" y="55"/>
                    <a:pt x="61" y="55"/>
                  </a:cubicBezTo>
                  <a:cubicBezTo>
                    <a:pt x="62" y="49"/>
                    <a:pt x="62" y="44"/>
                    <a:pt x="62" y="41"/>
                  </a:cubicBezTo>
                  <a:cubicBezTo>
                    <a:pt x="62" y="40"/>
                    <a:pt x="61" y="39"/>
                    <a:pt x="60" y="39"/>
                  </a:cubicBezTo>
                  <a:cubicBezTo>
                    <a:pt x="60" y="37"/>
                    <a:pt x="60" y="35"/>
                    <a:pt x="60" y="33"/>
                  </a:cubicBezTo>
                  <a:cubicBezTo>
                    <a:pt x="61" y="37"/>
                    <a:pt x="62" y="36"/>
                    <a:pt x="62" y="36"/>
                  </a:cubicBezTo>
                  <a:cubicBezTo>
                    <a:pt x="62" y="36"/>
                    <a:pt x="62" y="36"/>
                    <a:pt x="63" y="33"/>
                  </a:cubicBezTo>
                  <a:cubicBezTo>
                    <a:pt x="63" y="30"/>
                    <a:pt x="63" y="31"/>
                    <a:pt x="63" y="30"/>
                  </a:cubicBezTo>
                  <a:cubicBezTo>
                    <a:pt x="63" y="27"/>
                    <a:pt x="63" y="29"/>
                    <a:pt x="63" y="25"/>
                  </a:cubicBezTo>
                  <a:cubicBezTo>
                    <a:pt x="63" y="22"/>
                    <a:pt x="63" y="17"/>
                    <a:pt x="62" y="14"/>
                  </a:cubicBezTo>
                  <a:cubicBezTo>
                    <a:pt x="60" y="11"/>
                    <a:pt x="58" y="12"/>
                    <a:pt x="57" y="10"/>
                  </a:cubicBezTo>
                  <a:cubicBezTo>
                    <a:pt x="56" y="7"/>
                    <a:pt x="55" y="9"/>
                    <a:pt x="53" y="7"/>
                  </a:cubicBezTo>
                  <a:cubicBezTo>
                    <a:pt x="51" y="4"/>
                    <a:pt x="51" y="6"/>
                    <a:pt x="50" y="5"/>
                  </a:cubicBezTo>
                  <a:cubicBezTo>
                    <a:pt x="49" y="3"/>
                    <a:pt x="46" y="5"/>
                    <a:pt x="45" y="2"/>
                  </a:cubicBezTo>
                  <a:cubicBezTo>
                    <a:pt x="44" y="1"/>
                    <a:pt x="29" y="0"/>
                    <a:pt x="27" y="1"/>
                  </a:cubicBezTo>
                  <a:cubicBezTo>
                    <a:pt x="25" y="1"/>
                    <a:pt x="11" y="2"/>
                    <a:pt x="10" y="4"/>
                  </a:cubicBezTo>
                  <a:cubicBezTo>
                    <a:pt x="9" y="6"/>
                    <a:pt x="10" y="5"/>
                    <a:pt x="9" y="7"/>
                  </a:cubicBezTo>
                  <a:cubicBezTo>
                    <a:pt x="9" y="9"/>
                    <a:pt x="6" y="11"/>
                    <a:pt x="3" y="12"/>
                  </a:cubicBezTo>
                  <a:cubicBezTo>
                    <a:pt x="0" y="13"/>
                    <a:pt x="3" y="17"/>
                    <a:pt x="3" y="21"/>
                  </a:cubicBezTo>
                  <a:cubicBezTo>
                    <a:pt x="3" y="26"/>
                    <a:pt x="3" y="33"/>
                    <a:pt x="3" y="33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4" y="37"/>
                    <a:pt x="4" y="38"/>
                    <a:pt x="4" y="39"/>
                  </a:cubicBezTo>
                  <a:cubicBezTo>
                    <a:pt x="3" y="39"/>
                    <a:pt x="2" y="40"/>
                    <a:pt x="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40B84A3-69EC-984E-ACCC-AE60DE6268B3}"/>
              </a:ext>
            </a:extLst>
          </p:cNvPr>
          <p:cNvSpPr>
            <a:spLocks noChangeAspect="1"/>
          </p:cNvSpPr>
          <p:nvPr/>
        </p:nvSpPr>
        <p:spPr>
          <a:xfrm>
            <a:off x="3441914" y="1296710"/>
            <a:ext cx="658203" cy="2692527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ysClr val="windowText" lastClr="000000"/>
              </a:solidFill>
              <a:latin typeface="Verdana" charset="0"/>
            </a:endParaRPr>
          </a:p>
        </p:txBody>
      </p:sp>
      <p:sp>
        <p:nvSpPr>
          <p:cNvPr id="148" name="Freeform 5">
            <a:extLst>
              <a:ext uri="{FF2B5EF4-FFF2-40B4-BE49-F238E27FC236}">
                <a16:creationId xmlns:a16="http://schemas.microsoft.com/office/drawing/2014/main" id="{B6CBEB29-85FA-174C-8A58-D49ED41B2070}"/>
              </a:ext>
            </a:extLst>
          </p:cNvPr>
          <p:cNvSpPr>
            <a:spLocks noChangeAspect="1"/>
          </p:cNvSpPr>
          <p:nvPr/>
        </p:nvSpPr>
        <p:spPr bwMode="auto">
          <a:xfrm>
            <a:off x="6161552" y="2655859"/>
            <a:ext cx="776327" cy="1422292"/>
          </a:xfrm>
          <a:custGeom>
            <a:avLst/>
            <a:gdLst>
              <a:gd name="T0" fmla="*/ 598 w 760"/>
              <a:gd name="T1" fmla="*/ 0 h 1506"/>
              <a:gd name="T2" fmla="*/ 598 w 760"/>
              <a:gd name="T3" fmla="*/ 75 h 1506"/>
              <a:gd name="T4" fmla="*/ 163 w 760"/>
              <a:gd name="T5" fmla="*/ 75 h 1506"/>
              <a:gd name="T6" fmla="*/ 163 w 760"/>
              <a:gd name="T7" fmla="*/ 0 h 1506"/>
              <a:gd name="T8" fmla="*/ 0 w 760"/>
              <a:gd name="T9" fmla="*/ 0 h 1506"/>
              <a:gd name="T10" fmla="*/ 0 w 760"/>
              <a:gd name="T11" fmla="*/ 1506 h 1506"/>
              <a:gd name="T12" fmla="*/ 760 w 760"/>
              <a:gd name="T13" fmla="*/ 1506 h 1506"/>
              <a:gd name="T14" fmla="*/ 760 w 760"/>
              <a:gd name="T15" fmla="*/ 0 h 1506"/>
              <a:gd name="T16" fmla="*/ 598 w 760"/>
              <a:gd name="T17" fmla="*/ 0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0" h="1506">
                <a:moveTo>
                  <a:pt x="598" y="0"/>
                </a:moveTo>
                <a:lnTo>
                  <a:pt x="598" y="75"/>
                </a:lnTo>
                <a:lnTo>
                  <a:pt x="163" y="75"/>
                </a:lnTo>
                <a:lnTo>
                  <a:pt x="163" y="0"/>
                </a:lnTo>
                <a:lnTo>
                  <a:pt x="0" y="0"/>
                </a:lnTo>
                <a:lnTo>
                  <a:pt x="0" y="1506"/>
                </a:lnTo>
                <a:lnTo>
                  <a:pt x="760" y="1506"/>
                </a:lnTo>
                <a:lnTo>
                  <a:pt x="760" y="0"/>
                </a:lnTo>
                <a:lnTo>
                  <a:pt x="598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149" name="Freeform 19">
            <a:extLst>
              <a:ext uri="{FF2B5EF4-FFF2-40B4-BE49-F238E27FC236}">
                <a16:creationId xmlns:a16="http://schemas.microsoft.com/office/drawing/2014/main" id="{F7C90210-931E-754C-B757-85D5C82EFA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12162" y="2844350"/>
            <a:ext cx="86162" cy="79394"/>
          </a:xfrm>
          <a:custGeom>
            <a:avLst/>
            <a:gdLst>
              <a:gd name="T0" fmla="*/ 0 w 231"/>
              <a:gd name="T1" fmla="*/ 0 h 232"/>
              <a:gd name="T2" fmla="*/ 0 w 231"/>
              <a:gd name="T3" fmla="*/ 232 h 232"/>
              <a:gd name="T4" fmla="*/ 231 w 231"/>
              <a:gd name="T5" fmla="*/ 232 h 232"/>
              <a:gd name="T6" fmla="*/ 231 w 231"/>
              <a:gd name="T7" fmla="*/ 0 h 232"/>
              <a:gd name="T8" fmla="*/ 0 w 231"/>
              <a:gd name="T9" fmla="*/ 0 h 232"/>
              <a:gd name="T10" fmla="*/ 111 w 231"/>
              <a:gd name="T11" fmla="*/ 168 h 232"/>
              <a:gd name="T12" fmla="*/ 99 w 231"/>
              <a:gd name="T13" fmla="*/ 180 h 232"/>
              <a:gd name="T14" fmla="*/ 33 w 231"/>
              <a:gd name="T15" fmla="*/ 116 h 232"/>
              <a:gd name="T16" fmla="*/ 99 w 231"/>
              <a:gd name="T17" fmla="*/ 50 h 232"/>
              <a:gd name="T18" fmla="*/ 111 w 231"/>
              <a:gd name="T19" fmla="*/ 64 h 232"/>
              <a:gd name="T20" fmla="*/ 59 w 231"/>
              <a:gd name="T21" fmla="*/ 116 h 232"/>
              <a:gd name="T22" fmla="*/ 111 w 231"/>
              <a:gd name="T23" fmla="*/ 168 h 232"/>
              <a:gd name="T24" fmla="*/ 132 w 231"/>
              <a:gd name="T25" fmla="*/ 180 h 232"/>
              <a:gd name="T26" fmla="*/ 120 w 231"/>
              <a:gd name="T27" fmla="*/ 168 h 232"/>
              <a:gd name="T28" fmla="*/ 172 w 231"/>
              <a:gd name="T29" fmla="*/ 116 h 232"/>
              <a:gd name="T30" fmla="*/ 120 w 231"/>
              <a:gd name="T31" fmla="*/ 64 h 232"/>
              <a:gd name="T32" fmla="*/ 132 w 231"/>
              <a:gd name="T33" fmla="*/ 50 h 232"/>
              <a:gd name="T34" fmla="*/ 198 w 231"/>
              <a:gd name="T35" fmla="*/ 116 h 232"/>
              <a:gd name="T36" fmla="*/ 132 w 231"/>
              <a:gd name="T37" fmla="*/ 18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1" h="232">
                <a:moveTo>
                  <a:pt x="0" y="0"/>
                </a:moveTo>
                <a:lnTo>
                  <a:pt x="0" y="232"/>
                </a:lnTo>
                <a:lnTo>
                  <a:pt x="231" y="232"/>
                </a:lnTo>
                <a:lnTo>
                  <a:pt x="231" y="0"/>
                </a:lnTo>
                <a:lnTo>
                  <a:pt x="0" y="0"/>
                </a:lnTo>
                <a:close/>
                <a:moveTo>
                  <a:pt x="111" y="168"/>
                </a:moveTo>
                <a:lnTo>
                  <a:pt x="99" y="180"/>
                </a:lnTo>
                <a:lnTo>
                  <a:pt x="33" y="116"/>
                </a:lnTo>
                <a:lnTo>
                  <a:pt x="99" y="50"/>
                </a:lnTo>
                <a:lnTo>
                  <a:pt x="111" y="64"/>
                </a:lnTo>
                <a:lnTo>
                  <a:pt x="59" y="116"/>
                </a:lnTo>
                <a:lnTo>
                  <a:pt x="111" y="168"/>
                </a:lnTo>
                <a:close/>
                <a:moveTo>
                  <a:pt x="132" y="180"/>
                </a:moveTo>
                <a:lnTo>
                  <a:pt x="120" y="168"/>
                </a:lnTo>
                <a:lnTo>
                  <a:pt x="172" y="116"/>
                </a:lnTo>
                <a:lnTo>
                  <a:pt x="120" y="64"/>
                </a:lnTo>
                <a:lnTo>
                  <a:pt x="132" y="50"/>
                </a:lnTo>
                <a:lnTo>
                  <a:pt x="198" y="116"/>
                </a:lnTo>
                <a:lnTo>
                  <a:pt x="132" y="18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kern="0" dirty="0">
              <a:solidFill>
                <a:srgbClr val="1B447D"/>
              </a:solidFill>
              <a:latin typeface="Verdana" charset="0"/>
              <a:ea typeface="ＭＳ Ｐゴシック" pitchFamily="34" charset="-128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6714C23-41A9-7641-9758-69331563B02F}"/>
              </a:ext>
            </a:extLst>
          </p:cNvPr>
          <p:cNvSpPr txBox="1">
            <a:spLocks noChangeAspect="1"/>
          </p:cNvSpPr>
          <p:nvPr/>
        </p:nvSpPr>
        <p:spPr>
          <a:xfrm>
            <a:off x="6161552" y="2935008"/>
            <a:ext cx="775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Business</a:t>
            </a:r>
            <a:br>
              <a:rPr lang="en-US" sz="6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6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Intelligence</a:t>
            </a:r>
          </a:p>
        </p:txBody>
      </p:sp>
      <p:sp>
        <p:nvSpPr>
          <p:cNvPr id="151" name="Freeform 19">
            <a:extLst>
              <a:ext uri="{FF2B5EF4-FFF2-40B4-BE49-F238E27FC236}">
                <a16:creationId xmlns:a16="http://schemas.microsoft.com/office/drawing/2014/main" id="{72DDA1DE-7E57-FF4C-A103-EEA3708072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12162" y="3275347"/>
            <a:ext cx="86163" cy="79393"/>
          </a:xfrm>
          <a:custGeom>
            <a:avLst/>
            <a:gdLst>
              <a:gd name="T0" fmla="*/ 0 w 231"/>
              <a:gd name="T1" fmla="*/ 0 h 232"/>
              <a:gd name="T2" fmla="*/ 0 w 231"/>
              <a:gd name="T3" fmla="*/ 232 h 232"/>
              <a:gd name="T4" fmla="*/ 231 w 231"/>
              <a:gd name="T5" fmla="*/ 232 h 232"/>
              <a:gd name="T6" fmla="*/ 231 w 231"/>
              <a:gd name="T7" fmla="*/ 0 h 232"/>
              <a:gd name="T8" fmla="*/ 0 w 231"/>
              <a:gd name="T9" fmla="*/ 0 h 232"/>
              <a:gd name="T10" fmla="*/ 111 w 231"/>
              <a:gd name="T11" fmla="*/ 168 h 232"/>
              <a:gd name="T12" fmla="*/ 99 w 231"/>
              <a:gd name="T13" fmla="*/ 180 h 232"/>
              <a:gd name="T14" fmla="*/ 33 w 231"/>
              <a:gd name="T15" fmla="*/ 116 h 232"/>
              <a:gd name="T16" fmla="*/ 99 w 231"/>
              <a:gd name="T17" fmla="*/ 50 h 232"/>
              <a:gd name="T18" fmla="*/ 111 w 231"/>
              <a:gd name="T19" fmla="*/ 64 h 232"/>
              <a:gd name="T20" fmla="*/ 59 w 231"/>
              <a:gd name="T21" fmla="*/ 116 h 232"/>
              <a:gd name="T22" fmla="*/ 111 w 231"/>
              <a:gd name="T23" fmla="*/ 168 h 232"/>
              <a:gd name="T24" fmla="*/ 132 w 231"/>
              <a:gd name="T25" fmla="*/ 180 h 232"/>
              <a:gd name="T26" fmla="*/ 120 w 231"/>
              <a:gd name="T27" fmla="*/ 168 h 232"/>
              <a:gd name="T28" fmla="*/ 172 w 231"/>
              <a:gd name="T29" fmla="*/ 116 h 232"/>
              <a:gd name="T30" fmla="*/ 120 w 231"/>
              <a:gd name="T31" fmla="*/ 64 h 232"/>
              <a:gd name="T32" fmla="*/ 132 w 231"/>
              <a:gd name="T33" fmla="*/ 50 h 232"/>
              <a:gd name="T34" fmla="*/ 198 w 231"/>
              <a:gd name="T35" fmla="*/ 116 h 232"/>
              <a:gd name="T36" fmla="*/ 132 w 231"/>
              <a:gd name="T37" fmla="*/ 18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1" h="232">
                <a:moveTo>
                  <a:pt x="0" y="0"/>
                </a:moveTo>
                <a:lnTo>
                  <a:pt x="0" y="232"/>
                </a:lnTo>
                <a:lnTo>
                  <a:pt x="231" y="232"/>
                </a:lnTo>
                <a:lnTo>
                  <a:pt x="231" y="0"/>
                </a:lnTo>
                <a:lnTo>
                  <a:pt x="0" y="0"/>
                </a:lnTo>
                <a:close/>
                <a:moveTo>
                  <a:pt x="111" y="168"/>
                </a:moveTo>
                <a:lnTo>
                  <a:pt x="99" y="180"/>
                </a:lnTo>
                <a:lnTo>
                  <a:pt x="33" y="116"/>
                </a:lnTo>
                <a:lnTo>
                  <a:pt x="99" y="50"/>
                </a:lnTo>
                <a:lnTo>
                  <a:pt x="111" y="64"/>
                </a:lnTo>
                <a:lnTo>
                  <a:pt x="59" y="116"/>
                </a:lnTo>
                <a:lnTo>
                  <a:pt x="111" y="168"/>
                </a:lnTo>
                <a:close/>
                <a:moveTo>
                  <a:pt x="132" y="180"/>
                </a:moveTo>
                <a:lnTo>
                  <a:pt x="120" y="168"/>
                </a:lnTo>
                <a:lnTo>
                  <a:pt x="172" y="116"/>
                </a:lnTo>
                <a:lnTo>
                  <a:pt x="120" y="64"/>
                </a:lnTo>
                <a:lnTo>
                  <a:pt x="132" y="50"/>
                </a:lnTo>
                <a:lnTo>
                  <a:pt x="198" y="116"/>
                </a:lnTo>
                <a:lnTo>
                  <a:pt x="132" y="18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kern="0" dirty="0">
              <a:solidFill>
                <a:srgbClr val="1B447D"/>
              </a:solidFill>
              <a:latin typeface="Verdana" charset="0"/>
              <a:ea typeface="ＭＳ Ｐゴシック" pitchFamily="34" charset="-128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2C6DD63-09D1-4D44-BBD1-23EBB138F54A}"/>
              </a:ext>
            </a:extLst>
          </p:cNvPr>
          <p:cNvSpPr txBox="1">
            <a:spLocks noChangeAspect="1"/>
          </p:cNvSpPr>
          <p:nvPr/>
        </p:nvSpPr>
        <p:spPr>
          <a:xfrm>
            <a:off x="6164748" y="3366007"/>
            <a:ext cx="762046" cy="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Languages</a:t>
            </a:r>
          </a:p>
        </p:txBody>
      </p:sp>
      <p:sp>
        <p:nvSpPr>
          <p:cNvPr id="153" name="Freeform 19">
            <a:extLst>
              <a:ext uri="{FF2B5EF4-FFF2-40B4-BE49-F238E27FC236}">
                <a16:creationId xmlns:a16="http://schemas.microsoft.com/office/drawing/2014/main" id="{54D5B7FB-D9F4-C04A-97E9-3BAB13BCBA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12165" y="3598040"/>
            <a:ext cx="86162" cy="79394"/>
          </a:xfrm>
          <a:custGeom>
            <a:avLst/>
            <a:gdLst>
              <a:gd name="T0" fmla="*/ 0 w 231"/>
              <a:gd name="T1" fmla="*/ 0 h 232"/>
              <a:gd name="T2" fmla="*/ 0 w 231"/>
              <a:gd name="T3" fmla="*/ 232 h 232"/>
              <a:gd name="T4" fmla="*/ 231 w 231"/>
              <a:gd name="T5" fmla="*/ 232 h 232"/>
              <a:gd name="T6" fmla="*/ 231 w 231"/>
              <a:gd name="T7" fmla="*/ 0 h 232"/>
              <a:gd name="T8" fmla="*/ 0 w 231"/>
              <a:gd name="T9" fmla="*/ 0 h 232"/>
              <a:gd name="T10" fmla="*/ 111 w 231"/>
              <a:gd name="T11" fmla="*/ 168 h 232"/>
              <a:gd name="T12" fmla="*/ 99 w 231"/>
              <a:gd name="T13" fmla="*/ 180 h 232"/>
              <a:gd name="T14" fmla="*/ 33 w 231"/>
              <a:gd name="T15" fmla="*/ 116 h 232"/>
              <a:gd name="T16" fmla="*/ 99 w 231"/>
              <a:gd name="T17" fmla="*/ 50 h 232"/>
              <a:gd name="T18" fmla="*/ 111 w 231"/>
              <a:gd name="T19" fmla="*/ 64 h 232"/>
              <a:gd name="T20" fmla="*/ 59 w 231"/>
              <a:gd name="T21" fmla="*/ 116 h 232"/>
              <a:gd name="T22" fmla="*/ 111 w 231"/>
              <a:gd name="T23" fmla="*/ 168 h 232"/>
              <a:gd name="T24" fmla="*/ 132 w 231"/>
              <a:gd name="T25" fmla="*/ 180 h 232"/>
              <a:gd name="T26" fmla="*/ 120 w 231"/>
              <a:gd name="T27" fmla="*/ 168 h 232"/>
              <a:gd name="T28" fmla="*/ 172 w 231"/>
              <a:gd name="T29" fmla="*/ 116 h 232"/>
              <a:gd name="T30" fmla="*/ 120 w 231"/>
              <a:gd name="T31" fmla="*/ 64 h 232"/>
              <a:gd name="T32" fmla="*/ 132 w 231"/>
              <a:gd name="T33" fmla="*/ 50 h 232"/>
              <a:gd name="T34" fmla="*/ 198 w 231"/>
              <a:gd name="T35" fmla="*/ 116 h 232"/>
              <a:gd name="T36" fmla="*/ 132 w 231"/>
              <a:gd name="T37" fmla="*/ 18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1" h="232">
                <a:moveTo>
                  <a:pt x="0" y="0"/>
                </a:moveTo>
                <a:lnTo>
                  <a:pt x="0" y="232"/>
                </a:lnTo>
                <a:lnTo>
                  <a:pt x="231" y="232"/>
                </a:lnTo>
                <a:lnTo>
                  <a:pt x="231" y="0"/>
                </a:lnTo>
                <a:lnTo>
                  <a:pt x="0" y="0"/>
                </a:lnTo>
                <a:close/>
                <a:moveTo>
                  <a:pt x="111" y="168"/>
                </a:moveTo>
                <a:lnTo>
                  <a:pt x="99" y="180"/>
                </a:lnTo>
                <a:lnTo>
                  <a:pt x="33" y="116"/>
                </a:lnTo>
                <a:lnTo>
                  <a:pt x="99" y="50"/>
                </a:lnTo>
                <a:lnTo>
                  <a:pt x="111" y="64"/>
                </a:lnTo>
                <a:lnTo>
                  <a:pt x="59" y="116"/>
                </a:lnTo>
                <a:lnTo>
                  <a:pt x="111" y="168"/>
                </a:lnTo>
                <a:close/>
                <a:moveTo>
                  <a:pt x="132" y="180"/>
                </a:moveTo>
                <a:lnTo>
                  <a:pt x="120" y="168"/>
                </a:lnTo>
                <a:lnTo>
                  <a:pt x="172" y="116"/>
                </a:lnTo>
                <a:lnTo>
                  <a:pt x="120" y="64"/>
                </a:lnTo>
                <a:lnTo>
                  <a:pt x="132" y="50"/>
                </a:lnTo>
                <a:lnTo>
                  <a:pt x="198" y="116"/>
                </a:lnTo>
                <a:lnTo>
                  <a:pt x="132" y="18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 kern="0" dirty="0">
              <a:solidFill>
                <a:srgbClr val="1B447D"/>
              </a:solidFill>
              <a:latin typeface="Verdana" charset="0"/>
              <a:ea typeface="ＭＳ Ｐゴシック" pitchFamily="34" charset="-128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3961D25-14FB-764B-911C-D9332ADA19FB}"/>
              </a:ext>
            </a:extLst>
          </p:cNvPr>
          <p:cNvSpPr txBox="1">
            <a:spLocks noChangeAspect="1"/>
          </p:cNvSpPr>
          <p:nvPr/>
        </p:nvSpPr>
        <p:spPr>
          <a:xfrm>
            <a:off x="6128782" y="3688696"/>
            <a:ext cx="83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Integrated</a:t>
            </a:r>
          </a:p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Development</a:t>
            </a:r>
          </a:p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Environment</a:t>
            </a:r>
          </a:p>
        </p:txBody>
      </p:sp>
      <p:sp>
        <p:nvSpPr>
          <p:cNvPr id="155" name="Right Arrow 154">
            <a:extLst>
              <a:ext uri="{FF2B5EF4-FFF2-40B4-BE49-F238E27FC236}">
                <a16:creationId xmlns:a16="http://schemas.microsoft.com/office/drawing/2014/main" id="{44F658EC-A5C4-8148-9385-B439D297F80B}"/>
              </a:ext>
            </a:extLst>
          </p:cNvPr>
          <p:cNvSpPr>
            <a:spLocks noChangeAspect="1"/>
          </p:cNvSpPr>
          <p:nvPr/>
        </p:nvSpPr>
        <p:spPr>
          <a:xfrm>
            <a:off x="978627" y="2282890"/>
            <a:ext cx="1244830" cy="206249"/>
          </a:xfrm>
          <a:prstGeom prst="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156" name="Right Arrow 155">
            <a:extLst>
              <a:ext uri="{FF2B5EF4-FFF2-40B4-BE49-F238E27FC236}">
                <a16:creationId xmlns:a16="http://schemas.microsoft.com/office/drawing/2014/main" id="{0DFC982F-DA25-A94D-9074-6EBE0F30CE83}"/>
              </a:ext>
            </a:extLst>
          </p:cNvPr>
          <p:cNvSpPr>
            <a:spLocks noChangeAspect="1"/>
          </p:cNvSpPr>
          <p:nvPr/>
        </p:nvSpPr>
        <p:spPr>
          <a:xfrm>
            <a:off x="978627" y="3556211"/>
            <a:ext cx="1244830" cy="206249"/>
          </a:xfrm>
          <a:prstGeom prst="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1969EC3-437E-FF41-97B6-78E04BC60DB3}"/>
              </a:ext>
            </a:extLst>
          </p:cNvPr>
          <p:cNvSpPr>
            <a:spLocks noChangeAspect="1"/>
          </p:cNvSpPr>
          <p:nvPr/>
        </p:nvSpPr>
        <p:spPr>
          <a:xfrm>
            <a:off x="1252552" y="1198007"/>
            <a:ext cx="574605" cy="2879336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2BA2FAD-7FE3-324C-9687-99510F2190F9}"/>
              </a:ext>
            </a:extLst>
          </p:cNvPr>
          <p:cNvSpPr txBox="1">
            <a:spLocks noChangeAspect="1"/>
          </p:cNvSpPr>
          <p:nvPr/>
        </p:nvSpPr>
        <p:spPr>
          <a:xfrm>
            <a:off x="1148055" y="2211088"/>
            <a:ext cx="778261" cy="205909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defTabSz="685783"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INGEST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11D4A3A-B603-0641-B435-58A4472A707A}"/>
              </a:ext>
            </a:extLst>
          </p:cNvPr>
          <p:cNvGrpSpPr>
            <a:grpSpLocks noChangeAspect="1"/>
          </p:cNvGrpSpPr>
          <p:nvPr/>
        </p:nvGrpSpPr>
        <p:grpSpPr bwMode="gray">
          <a:xfrm rot="16200000">
            <a:off x="1385295" y="2384133"/>
            <a:ext cx="283845" cy="371613"/>
            <a:chOff x="1316041" y="-11113"/>
            <a:chExt cx="5586409" cy="7554909"/>
          </a:xfrm>
          <a:solidFill>
            <a:sysClr val="window" lastClr="FFFFFF"/>
          </a:solidFill>
        </p:grpSpPr>
        <p:sp>
          <p:nvSpPr>
            <p:cNvPr id="160" name="Freeform 1">
              <a:extLst>
                <a:ext uri="{FF2B5EF4-FFF2-40B4-BE49-F238E27FC236}">
                  <a16:creationId xmlns:a16="http://schemas.microsoft.com/office/drawing/2014/main" id="{0ED887EA-5ECC-F145-B766-E5E8932BB2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64117" y="3360738"/>
              <a:ext cx="1344612" cy="763588"/>
            </a:xfrm>
            <a:custGeom>
              <a:avLst/>
              <a:gdLst>
                <a:gd name="T0" fmla="*/ 349 w 3736"/>
                <a:gd name="T1" fmla="*/ 0 h 2121"/>
                <a:gd name="T2" fmla="*/ 0 w 3736"/>
                <a:gd name="T3" fmla="*/ 2120 h 2121"/>
                <a:gd name="T4" fmla="*/ 3735 w 3736"/>
                <a:gd name="T5" fmla="*/ 2120 h 2121"/>
                <a:gd name="T6" fmla="*/ 1726 w 3736"/>
                <a:gd name="T7" fmla="*/ 0 h 2121"/>
                <a:gd name="T8" fmla="*/ 349 w 3736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6" h="2121">
                  <a:moveTo>
                    <a:pt x="349" y="0"/>
                  </a:moveTo>
                  <a:cubicBezTo>
                    <a:pt x="88" y="899"/>
                    <a:pt x="17" y="1671"/>
                    <a:pt x="0" y="2120"/>
                  </a:cubicBezTo>
                  <a:lnTo>
                    <a:pt x="3735" y="2120"/>
                  </a:lnTo>
                  <a:lnTo>
                    <a:pt x="1726" y="0"/>
                  </a:lnTo>
                  <a:lnTo>
                    <a:pt x="349" y="0"/>
                  </a:ln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61" name="Freeform 2">
              <a:extLst>
                <a:ext uri="{FF2B5EF4-FFF2-40B4-BE49-F238E27FC236}">
                  <a16:creationId xmlns:a16="http://schemas.microsoft.com/office/drawing/2014/main" id="{2C6CC30D-5B88-F746-A994-C27FF715AD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49443" y="3360738"/>
              <a:ext cx="1401761" cy="763588"/>
            </a:xfrm>
            <a:custGeom>
              <a:avLst/>
              <a:gdLst>
                <a:gd name="T0" fmla="*/ 3550 w 3893"/>
                <a:gd name="T1" fmla="*/ 0 h 2121"/>
                <a:gd name="T2" fmla="*/ 2010 w 3893"/>
                <a:gd name="T3" fmla="*/ 0 h 2121"/>
                <a:gd name="T4" fmla="*/ 0 w 3893"/>
                <a:gd name="T5" fmla="*/ 2120 h 2121"/>
                <a:gd name="T6" fmla="*/ 3892 w 3893"/>
                <a:gd name="T7" fmla="*/ 2120 h 2121"/>
                <a:gd name="T8" fmla="*/ 3550 w 3893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3" h="2121">
                  <a:moveTo>
                    <a:pt x="3550" y="0"/>
                  </a:moveTo>
                  <a:lnTo>
                    <a:pt x="2010" y="0"/>
                  </a:lnTo>
                  <a:lnTo>
                    <a:pt x="0" y="2120"/>
                  </a:lnTo>
                  <a:lnTo>
                    <a:pt x="3892" y="2120"/>
                  </a:lnTo>
                  <a:cubicBezTo>
                    <a:pt x="3877" y="1669"/>
                    <a:pt x="3807" y="897"/>
                    <a:pt x="3550" y="0"/>
                  </a:cubicBez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62" name="Freeform 3">
              <a:extLst>
                <a:ext uri="{FF2B5EF4-FFF2-40B4-BE49-F238E27FC236}">
                  <a16:creationId xmlns:a16="http://schemas.microsoft.com/office/drawing/2014/main" id="{10E4E826-FEAD-2C4E-9905-B13DE8D00F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67103" y="5099048"/>
              <a:ext cx="1296989" cy="2444748"/>
            </a:xfrm>
            <a:custGeom>
              <a:avLst/>
              <a:gdLst>
                <a:gd name="T0" fmla="*/ 2639 w 3601"/>
                <a:gd name="T1" fmla="*/ 5688 h 6793"/>
                <a:gd name="T2" fmla="*/ 2639 w 3601"/>
                <a:gd name="T3" fmla="*/ 0 h 6793"/>
                <a:gd name="T4" fmla="*/ 924 w 3601"/>
                <a:gd name="T5" fmla="*/ 0 h 6793"/>
                <a:gd name="T6" fmla="*/ 924 w 3601"/>
                <a:gd name="T7" fmla="*/ 5688 h 6793"/>
                <a:gd name="T8" fmla="*/ 0 w 3601"/>
                <a:gd name="T9" fmla="*/ 5688 h 6793"/>
                <a:gd name="T10" fmla="*/ 1770 w 3601"/>
                <a:gd name="T11" fmla="*/ 6792 h 6793"/>
                <a:gd name="T12" fmla="*/ 3600 w 3601"/>
                <a:gd name="T13" fmla="*/ 5688 h 6793"/>
                <a:gd name="T14" fmla="*/ 2639 w 3601"/>
                <a:gd name="T15" fmla="*/ 5688 h 6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1" h="6793">
                  <a:moveTo>
                    <a:pt x="2639" y="5688"/>
                  </a:moveTo>
                  <a:lnTo>
                    <a:pt x="2639" y="0"/>
                  </a:lnTo>
                  <a:lnTo>
                    <a:pt x="924" y="0"/>
                  </a:lnTo>
                  <a:lnTo>
                    <a:pt x="924" y="5688"/>
                  </a:lnTo>
                  <a:lnTo>
                    <a:pt x="0" y="5688"/>
                  </a:lnTo>
                  <a:lnTo>
                    <a:pt x="1770" y="6792"/>
                  </a:lnTo>
                  <a:lnTo>
                    <a:pt x="3600" y="5688"/>
                  </a:lnTo>
                  <a:lnTo>
                    <a:pt x="2639" y="5688"/>
                  </a:ln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63" name="Freeform 4">
              <a:extLst>
                <a:ext uri="{FF2B5EF4-FFF2-40B4-BE49-F238E27FC236}">
                  <a16:creationId xmlns:a16="http://schemas.microsoft.com/office/drawing/2014/main" id="{82DE350E-C533-524F-B345-0217F42787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49443" y="4235451"/>
              <a:ext cx="4602162" cy="757236"/>
            </a:xfrm>
            <a:custGeom>
              <a:avLst/>
              <a:gdLst>
                <a:gd name="T0" fmla="*/ 12558 w 12782"/>
                <a:gd name="T1" fmla="*/ 2104 h 2105"/>
                <a:gd name="T2" fmla="*/ 195 w 12782"/>
                <a:gd name="T3" fmla="*/ 2104 h 2105"/>
                <a:gd name="T4" fmla="*/ 0 w 12782"/>
                <a:gd name="T5" fmla="*/ 0 h 2105"/>
                <a:gd name="T6" fmla="*/ 12781 w 12782"/>
                <a:gd name="T7" fmla="*/ 0 h 2105"/>
                <a:gd name="T8" fmla="*/ 12558 w 12782"/>
                <a:gd name="T9" fmla="*/ 2104 h 2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82" h="2105">
                  <a:moveTo>
                    <a:pt x="12558" y="2104"/>
                  </a:moveTo>
                  <a:lnTo>
                    <a:pt x="195" y="2104"/>
                  </a:lnTo>
                  <a:lnTo>
                    <a:pt x="0" y="0"/>
                  </a:lnTo>
                  <a:lnTo>
                    <a:pt x="12781" y="0"/>
                  </a:lnTo>
                  <a:lnTo>
                    <a:pt x="12558" y="2104"/>
                  </a:ln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64" name="Freeform 5">
              <a:extLst>
                <a:ext uri="{FF2B5EF4-FFF2-40B4-BE49-F238E27FC236}">
                  <a16:creationId xmlns:a16="http://schemas.microsoft.com/office/drawing/2014/main" id="{B5B8E25A-EF26-8D47-A575-6D75AE7B6B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67003" y="5099048"/>
              <a:ext cx="1044574" cy="1933575"/>
            </a:xfrm>
            <a:custGeom>
              <a:avLst/>
              <a:gdLst>
                <a:gd name="T0" fmla="*/ 2899 w 2900"/>
                <a:gd name="T1" fmla="*/ 4265 h 5370"/>
                <a:gd name="T2" fmla="*/ 2501 w 2900"/>
                <a:gd name="T3" fmla="*/ 4265 h 5370"/>
                <a:gd name="T4" fmla="*/ 2501 w 2900"/>
                <a:gd name="T5" fmla="*/ 0 h 5370"/>
                <a:gd name="T6" fmla="*/ 1036 w 2900"/>
                <a:gd name="T7" fmla="*/ 0 h 5370"/>
                <a:gd name="T8" fmla="*/ 1036 w 2900"/>
                <a:gd name="T9" fmla="*/ 4265 h 5370"/>
                <a:gd name="T10" fmla="*/ 0 w 2900"/>
                <a:gd name="T11" fmla="*/ 4265 h 5370"/>
                <a:gd name="T12" fmla="*/ 1770 w 2900"/>
                <a:gd name="T13" fmla="*/ 5369 h 5370"/>
                <a:gd name="T14" fmla="*/ 2899 w 2900"/>
                <a:gd name="T15" fmla="*/ 4688 h 5370"/>
                <a:gd name="T16" fmla="*/ 2899 w 2900"/>
                <a:gd name="T17" fmla="*/ 4265 h 5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0" h="5370">
                  <a:moveTo>
                    <a:pt x="2899" y="4265"/>
                  </a:moveTo>
                  <a:lnTo>
                    <a:pt x="2501" y="4265"/>
                  </a:lnTo>
                  <a:lnTo>
                    <a:pt x="2501" y="0"/>
                  </a:lnTo>
                  <a:lnTo>
                    <a:pt x="1036" y="0"/>
                  </a:lnTo>
                  <a:lnTo>
                    <a:pt x="1036" y="4265"/>
                  </a:lnTo>
                  <a:lnTo>
                    <a:pt x="0" y="4265"/>
                  </a:lnTo>
                  <a:lnTo>
                    <a:pt x="1770" y="5369"/>
                  </a:lnTo>
                  <a:lnTo>
                    <a:pt x="2899" y="4688"/>
                  </a:lnTo>
                  <a:lnTo>
                    <a:pt x="2899" y="4265"/>
                  </a:ln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65" name="Freeform 6">
              <a:extLst>
                <a:ext uri="{FF2B5EF4-FFF2-40B4-BE49-F238E27FC236}">
                  <a16:creationId xmlns:a16="http://schemas.microsoft.com/office/drawing/2014/main" id="{30783F67-04FA-F447-AC3C-3550E67300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05329" y="5099049"/>
              <a:ext cx="1044574" cy="1933575"/>
            </a:xfrm>
            <a:custGeom>
              <a:avLst/>
              <a:gdLst>
                <a:gd name="T0" fmla="*/ 0 w 2900"/>
                <a:gd name="T1" fmla="*/ 4265 h 5370"/>
                <a:gd name="T2" fmla="*/ 398 w 2900"/>
                <a:gd name="T3" fmla="*/ 4265 h 5370"/>
                <a:gd name="T4" fmla="*/ 398 w 2900"/>
                <a:gd name="T5" fmla="*/ 0 h 5370"/>
                <a:gd name="T6" fmla="*/ 1863 w 2900"/>
                <a:gd name="T7" fmla="*/ 0 h 5370"/>
                <a:gd name="T8" fmla="*/ 1863 w 2900"/>
                <a:gd name="T9" fmla="*/ 4265 h 5370"/>
                <a:gd name="T10" fmla="*/ 2899 w 2900"/>
                <a:gd name="T11" fmla="*/ 4265 h 5370"/>
                <a:gd name="T12" fmla="*/ 1129 w 2900"/>
                <a:gd name="T13" fmla="*/ 5369 h 5370"/>
                <a:gd name="T14" fmla="*/ 0 w 2900"/>
                <a:gd name="T15" fmla="*/ 4688 h 5370"/>
                <a:gd name="T16" fmla="*/ 0 w 2900"/>
                <a:gd name="T17" fmla="*/ 4265 h 5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0" h="5370">
                  <a:moveTo>
                    <a:pt x="0" y="4265"/>
                  </a:moveTo>
                  <a:lnTo>
                    <a:pt x="398" y="4265"/>
                  </a:lnTo>
                  <a:lnTo>
                    <a:pt x="398" y="0"/>
                  </a:lnTo>
                  <a:lnTo>
                    <a:pt x="1863" y="0"/>
                  </a:lnTo>
                  <a:lnTo>
                    <a:pt x="1863" y="4265"/>
                  </a:lnTo>
                  <a:lnTo>
                    <a:pt x="2899" y="4265"/>
                  </a:lnTo>
                  <a:lnTo>
                    <a:pt x="1129" y="5369"/>
                  </a:lnTo>
                  <a:lnTo>
                    <a:pt x="0" y="4688"/>
                  </a:lnTo>
                  <a:lnTo>
                    <a:pt x="0" y="4265"/>
                  </a:ln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66" name="Freeform 7">
              <a:extLst>
                <a:ext uri="{FF2B5EF4-FFF2-40B4-BE49-F238E27FC236}">
                  <a16:creationId xmlns:a16="http://schemas.microsoft.com/office/drawing/2014/main" id="{2B3FFA90-3C4F-5444-A61D-10EE742CBD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82866" y="-9524"/>
              <a:ext cx="1416050" cy="4133850"/>
            </a:xfrm>
            <a:custGeom>
              <a:avLst/>
              <a:gdLst>
                <a:gd name="T0" fmla="*/ 2825 w 3935"/>
                <a:gd name="T1" fmla="*/ 0 h 11482"/>
                <a:gd name="T2" fmla="*/ 0 w 3935"/>
                <a:gd name="T3" fmla="*/ 690 h 11482"/>
                <a:gd name="T4" fmla="*/ 2582 w 3935"/>
                <a:gd name="T5" fmla="*/ 4868 h 11482"/>
                <a:gd name="T6" fmla="*/ 3245 w 3935"/>
                <a:gd name="T7" fmla="*/ 11481 h 11482"/>
                <a:gd name="T8" fmla="*/ 3869 w 3935"/>
                <a:gd name="T9" fmla="*/ 11481 h 11482"/>
                <a:gd name="T10" fmla="*/ 3613 w 3935"/>
                <a:gd name="T11" fmla="*/ 4923 h 11482"/>
                <a:gd name="T12" fmla="*/ 2825 w 3935"/>
                <a:gd name="T13" fmla="*/ 0 h 1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35" h="11482">
                  <a:moveTo>
                    <a:pt x="2825" y="0"/>
                  </a:moveTo>
                  <a:cubicBezTo>
                    <a:pt x="1715" y="119"/>
                    <a:pt x="782" y="370"/>
                    <a:pt x="0" y="690"/>
                  </a:cubicBezTo>
                  <a:cubicBezTo>
                    <a:pt x="681" y="1255"/>
                    <a:pt x="2046" y="2625"/>
                    <a:pt x="2582" y="4868"/>
                  </a:cubicBezTo>
                  <a:cubicBezTo>
                    <a:pt x="3341" y="8042"/>
                    <a:pt x="3274" y="10836"/>
                    <a:pt x="3245" y="11481"/>
                  </a:cubicBezTo>
                  <a:lnTo>
                    <a:pt x="3869" y="11481"/>
                  </a:lnTo>
                  <a:cubicBezTo>
                    <a:pt x="3884" y="10801"/>
                    <a:pt x="3934" y="7755"/>
                    <a:pt x="3613" y="4923"/>
                  </a:cubicBezTo>
                  <a:cubicBezTo>
                    <a:pt x="3355" y="2632"/>
                    <a:pt x="3005" y="839"/>
                    <a:pt x="2825" y="0"/>
                  </a:cubicBez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67" name="Freeform 8">
              <a:extLst>
                <a:ext uri="{FF2B5EF4-FFF2-40B4-BE49-F238E27FC236}">
                  <a16:creationId xmlns:a16="http://schemas.microsoft.com/office/drawing/2014/main" id="{2001CBB1-7029-664F-B81C-E42512780A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6041" y="631822"/>
              <a:ext cx="2247898" cy="3494089"/>
            </a:xfrm>
            <a:custGeom>
              <a:avLst/>
              <a:gdLst>
                <a:gd name="T0" fmla="*/ 6244 w 6245"/>
                <a:gd name="T1" fmla="*/ 9703 h 9704"/>
                <a:gd name="T2" fmla="*/ 4827 w 6245"/>
                <a:gd name="T3" fmla="*/ 3480 h 9704"/>
                <a:gd name="T4" fmla="*/ 1610 w 6245"/>
                <a:gd name="T5" fmla="*/ 0 h 9704"/>
                <a:gd name="T6" fmla="*/ 0 w 6245"/>
                <a:gd name="T7" fmla="*/ 1806 h 9704"/>
                <a:gd name="T8" fmla="*/ 3963 w 6245"/>
                <a:gd name="T9" fmla="*/ 4820 h 9704"/>
                <a:gd name="T10" fmla="*/ 5610 w 6245"/>
                <a:gd name="T11" fmla="*/ 9703 h 9704"/>
                <a:gd name="T12" fmla="*/ 6244 w 6245"/>
                <a:gd name="T13" fmla="*/ 9703 h 9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45" h="9704">
                  <a:moveTo>
                    <a:pt x="6244" y="9703"/>
                  </a:moveTo>
                  <a:cubicBezTo>
                    <a:pt x="6204" y="8972"/>
                    <a:pt x="5954" y="5541"/>
                    <a:pt x="4827" y="3480"/>
                  </a:cubicBezTo>
                  <a:cubicBezTo>
                    <a:pt x="3918" y="1821"/>
                    <a:pt x="2400" y="575"/>
                    <a:pt x="1610" y="0"/>
                  </a:cubicBezTo>
                  <a:cubicBezTo>
                    <a:pt x="440" y="906"/>
                    <a:pt x="0" y="1806"/>
                    <a:pt x="0" y="1806"/>
                  </a:cubicBezTo>
                  <a:cubicBezTo>
                    <a:pt x="0" y="1806"/>
                    <a:pt x="2233" y="2559"/>
                    <a:pt x="3963" y="4820"/>
                  </a:cubicBezTo>
                  <a:cubicBezTo>
                    <a:pt x="5693" y="7081"/>
                    <a:pt x="5610" y="9703"/>
                    <a:pt x="5610" y="9703"/>
                  </a:cubicBezTo>
                  <a:lnTo>
                    <a:pt x="6244" y="9703"/>
                  </a:ln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68" name="Freeform 9">
              <a:extLst>
                <a:ext uri="{FF2B5EF4-FFF2-40B4-BE49-F238E27FC236}">
                  <a16:creationId xmlns:a16="http://schemas.microsoft.com/office/drawing/2014/main" id="{640F9D76-F558-8343-B469-00F686423A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05286" y="-11113"/>
              <a:ext cx="1428750" cy="4135439"/>
            </a:xfrm>
            <a:custGeom>
              <a:avLst/>
              <a:gdLst>
                <a:gd name="T0" fmla="*/ 1384 w 3970"/>
                <a:gd name="T1" fmla="*/ 4872 h 11486"/>
                <a:gd name="T2" fmla="*/ 3969 w 3970"/>
                <a:gd name="T3" fmla="*/ 691 h 11486"/>
                <a:gd name="T4" fmla="*/ 1111 w 3970"/>
                <a:gd name="T5" fmla="*/ 0 h 11486"/>
                <a:gd name="T6" fmla="*/ 320 w 3970"/>
                <a:gd name="T7" fmla="*/ 4927 h 11486"/>
                <a:gd name="T8" fmla="*/ 64 w 3970"/>
                <a:gd name="T9" fmla="*/ 11485 h 11486"/>
                <a:gd name="T10" fmla="*/ 721 w 3970"/>
                <a:gd name="T11" fmla="*/ 11485 h 11486"/>
                <a:gd name="T12" fmla="*/ 1384 w 3970"/>
                <a:gd name="T13" fmla="*/ 4872 h 1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70" h="11486">
                  <a:moveTo>
                    <a:pt x="1384" y="4872"/>
                  </a:moveTo>
                  <a:cubicBezTo>
                    <a:pt x="1922" y="2626"/>
                    <a:pt x="3289" y="1255"/>
                    <a:pt x="3969" y="691"/>
                  </a:cubicBezTo>
                  <a:cubicBezTo>
                    <a:pt x="3180" y="370"/>
                    <a:pt x="2235" y="116"/>
                    <a:pt x="1111" y="0"/>
                  </a:cubicBezTo>
                  <a:cubicBezTo>
                    <a:pt x="931" y="837"/>
                    <a:pt x="579" y="2632"/>
                    <a:pt x="320" y="4927"/>
                  </a:cubicBezTo>
                  <a:cubicBezTo>
                    <a:pt x="0" y="7759"/>
                    <a:pt x="49" y="10805"/>
                    <a:pt x="64" y="11485"/>
                  </a:cubicBezTo>
                  <a:lnTo>
                    <a:pt x="721" y="11485"/>
                  </a:lnTo>
                  <a:cubicBezTo>
                    <a:pt x="694" y="10840"/>
                    <a:pt x="625" y="8046"/>
                    <a:pt x="1384" y="4872"/>
                  </a:cubicBez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169" name="Freeform 10">
              <a:extLst>
                <a:ext uri="{FF2B5EF4-FFF2-40B4-BE49-F238E27FC236}">
                  <a16:creationId xmlns:a16="http://schemas.microsoft.com/office/drawing/2014/main" id="{F5DF656B-3DFB-B746-BDF4-A7747D90BA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51374" y="630240"/>
              <a:ext cx="2251076" cy="3494086"/>
            </a:xfrm>
            <a:custGeom>
              <a:avLst/>
              <a:gdLst>
                <a:gd name="T0" fmla="*/ 4639 w 6254"/>
                <a:gd name="T1" fmla="*/ 0 h 9708"/>
                <a:gd name="T2" fmla="*/ 1418 w 6254"/>
                <a:gd name="T3" fmla="*/ 3484 h 9708"/>
                <a:gd name="T4" fmla="*/ 0 w 6254"/>
                <a:gd name="T5" fmla="*/ 9707 h 9708"/>
                <a:gd name="T6" fmla="*/ 643 w 6254"/>
                <a:gd name="T7" fmla="*/ 9707 h 9708"/>
                <a:gd name="T8" fmla="*/ 2290 w 6254"/>
                <a:gd name="T9" fmla="*/ 4824 h 9708"/>
                <a:gd name="T10" fmla="*/ 6253 w 6254"/>
                <a:gd name="T11" fmla="*/ 1810 h 9708"/>
                <a:gd name="T12" fmla="*/ 4639 w 6254"/>
                <a:gd name="T13" fmla="*/ 0 h 9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54" h="9708">
                  <a:moveTo>
                    <a:pt x="4639" y="0"/>
                  </a:moveTo>
                  <a:cubicBezTo>
                    <a:pt x="3850" y="573"/>
                    <a:pt x="2326" y="1822"/>
                    <a:pt x="1418" y="3484"/>
                  </a:cubicBezTo>
                  <a:cubicBezTo>
                    <a:pt x="289" y="5545"/>
                    <a:pt x="41" y="8976"/>
                    <a:pt x="0" y="9707"/>
                  </a:cubicBezTo>
                  <a:lnTo>
                    <a:pt x="643" y="9707"/>
                  </a:lnTo>
                  <a:cubicBezTo>
                    <a:pt x="643" y="9707"/>
                    <a:pt x="560" y="7085"/>
                    <a:pt x="2290" y="4824"/>
                  </a:cubicBezTo>
                  <a:cubicBezTo>
                    <a:pt x="4020" y="2563"/>
                    <a:pt x="6253" y="1810"/>
                    <a:pt x="6253" y="1810"/>
                  </a:cubicBezTo>
                  <a:cubicBezTo>
                    <a:pt x="6253" y="1810"/>
                    <a:pt x="5812" y="908"/>
                    <a:pt x="4639" y="0"/>
                  </a:cubicBezTo>
                </a:path>
              </a:pathLst>
            </a:custGeom>
            <a:grpFill/>
            <a:ln w="57150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</p:grpSp>
      <p:sp>
        <p:nvSpPr>
          <p:cNvPr id="170" name="Right Arrow 169">
            <a:extLst>
              <a:ext uri="{FF2B5EF4-FFF2-40B4-BE49-F238E27FC236}">
                <a16:creationId xmlns:a16="http://schemas.microsoft.com/office/drawing/2014/main" id="{92451830-7181-0D45-90AE-CBDA09CA3D8A}"/>
              </a:ext>
            </a:extLst>
          </p:cNvPr>
          <p:cNvSpPr>
            <a:spLocks noChangeAspect="1"/>
          </p:cNvSpPr>
          <p:nvPr/>
        </p:nvSpPr>
        <p:spPr>
          <a:xfrm>
            <a:off x="976676" y="2909884"/>
            <a:ext cx="368966" cy="206249"/>
          </a:xfrm>
          <a:prstGeom prst="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171" name="Right Arrow 170">
            <a:extLst>
              <a:ext uri="{FF2B5EF4-FFF2-40B4-BE49-F238E27FC236}">
                <a16:creationId xmlns:a16="http://schemas.microsoft.com/office/drawing/2014/main" id="{AC73950D-9CC8-C043-99A9-951C19A40486}"/>
              </a:ext>
            </a:extLst>
          </p:cNvPr>
          <p:cNvSpPr>
            <a:spLocks noChangeAspect="1"/>
          </p:cNvSpPr>
          <p:nvPr/>
        </p:nvSpPr>
        <p:spPr>
          <a:xfrm>
            <a:off x="978628" y="1617227"/>
            <a:ext cx="367014" cy="206249"/>
          </a:xfrm>
          <a:prstGeom prst="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172" name="Left-Right Arrow 171">
            <a:extLst>
              <a:ext uri="{FF2B5EF4-FFF2-40B4-BE49-F238E27FC236}">
                <a16:creationId xmlns:a16="http://schemas.microsoft.com/office/drawing/2014/main" id="{39102627-CEA5-6C4B-A358-F38B7D843702}"/>
              </a:ext>
            </a:extLst>
          </p:cNvPr>
          <p:cNvSpPr>
            <a:spLocks noChangeAspect="1"/>
          </p:cNvSpPr>
          <p:nvPr/>
        </p:nvSpPr>
        <p:spPr>
          <a:xfrm>
            <a:off x="4915765" y="2051366"/>
            <a:ext cx="510280" cy="206340"/>
          </a:xfrm>
          <a:prstGeom prst="left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173" name="Left-Right Arrow 172">
            <a:extLst>
              <a:ext uri="{FF2B5EF4-FFF2-40B4-BE49-F238E27FC236}">
                <a16:creationId xmlns:a16="http://schemas.microsoft.com/office/drawing/2014/main" id="{E714D47A-9625-4343-B004-90914216013A}"/>
              </a:ext>
            </a:extLst>
          </p:cNvPr>
          <p:cNvSpPr>
            <a:spLocks noChangeAspect="1"/>
          </p:cNvSpPr>
          <p:nvPr/>
        </p:nvSpPr>
        <p:spPr>
          <a:xfrm>
            <a:off x="4915762" y="3028194"/>
            <a:ext cx="510279" cy="206340"/>
          </a:xfrm>
          <a:prstGeom prst="left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23344D7-6F35-D547-930A-1407C0D6BBC2}"/>
              </a:ext>
            </a:extLst>
          </p:cNvPr>
          <p:cNvSpPr/>
          <p:nvPr/>
        </p:nvSpPr>
        <p:spPr>
          <a:xfrm>
            <a:off x="7198164" y="872978"/>
            <a:ext cx="520105" cy="3976172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62" tIns="34281" rIns="68562" bIns="34281" rtlCol="0" anchor="ctr"/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00" b="1" kern="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8B547228-4B78-9741-8B28-CB77A38E60DF}"/>
              </a:ext>
            </a:extLst>
          </p:cNvPr>
          <p:cNvSpPr txBox="1"/>
          <p:nvPr/>
        </p:nvSpPr>
        <p:spPr>
          <a:xfrm>
            <a:off x="7252539" y="658151"/>
            <a:ext cx="411355" cy="18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900" kern="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srgbClr val="3C3C3B">
                    <a:lumMod val="50000"/>
                  </a:srgbClr>
                </a:solidFill>
                <a:latin typeface="Century Gothic"/>
              </a:rPr>
              <a:t>Users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2504F2B-AD8F-F44B-87B9-2CC429BD2F9B}"/>
              </a:ext>
            </a:extLst>
          </p:cNvPr>
          <p:cNvSpPr txBox="1"/>
          <p:nvPr/>
        </p:nvSpPr>
        <p:spPr>
          <a:xfrm>
            <a:off x="7189536" y="1744674"/>
            <a:ext cx="537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Operational</a:t>
            </a:r>
            <a:b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Systems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D0B46B4-342F-994A-A8B2-B42F0A8A8595}"/>
              </a:ext>
            </a:extLst>
          </p:cNvPr>
          <p:cNvGrpSpPr>
            <a:grpSpLocks noChangeAspect="1"/>
          </p:cNvGrpSpPr>
          <p:nvPr/>
        </p:nvGrpSpPr>
        <p:grpSpPr>
          <a:xfrm>
            <a:off x="7387402" y="1593528"/>
            <a:ext cx="136131" cy="146304"/>
            <a:chOff x="9513888" y="857377"/>
            <a:chExt cx="925512" cy="1084136"/>
          </a:xfrm>
        </p:grpSpPr>
        <p:sp>
          <p:nvSpPr>
            <p:cNvPr id="178" name="Freeform 6">
              <a:extLst>
                <a:ext uri="{FF2B5EF4-FFF2-40B4-BE49-F238E27FC236}">
                  <a16:creationId xmlns:a16="http://schemas.microsoft.com/office/drawing/2014/main" id="{580C2C46-E434-8240-9F89-228786D0F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3888" y="1306513"/>
              <a:ext cx="925512" cy="635000"/>
            </a:xfrm>
            <a:custGeom>
              <a:avLst/>
              <a:gdLst>
                <a:gd name="T0" fmla="*/ 73 w 73"/>
                <a:gd name="T1" fmla="*/ 33 h 50"/>
                <a:gd name="T2" fmla="*/ 73 w 73"/>
                <a:gd name="T3" fmla="*/ 39 h 50"/>
                <a:gd name="T4" fmla="*/ 71 w 73"/>
                <a:gd name="T5" fmla="*/ 50 h 50"/>
                <a:gd name="T6" fmla="*/ 36 w 73"/>
                <a:gd name="T7" fmla="*/ 46 h 50"/>
                <a:gd name="T8" fmla="*/ 2 w 73"/>
                <a:gd name="T9" fmla="*/ 50 h 50"/>
                <a:gd name="T10" fmla="*/ 0 w 73"/>
                <a:gd name="T11" fmla="*/ 39 h 50"/>
                <a:gd name="T12" fmla="*/ 0 w 73"/>
                <a:gd name="T13" fmla="*/ 33 h 50"/>
                <a:gd name="T14" fmla="*/ 22 w 73"/>
                <a:gd name="T15" fmla="*/ 0 h 50"/>
                <a:gd name="T16" fmla="*/ 36 w 73"/>
                <a:gd name="T17" fmla="*/ 6 h 50"/>
                <a:gd name="T18" fmla="*/ 51 w 73"/>
                <a:gd name="T19" fmla="*/ 0 h 50"/>
                <a:gd name="T20" fmla="*/ 73 w 73"/>
                <a:gd name="T2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50">
                  <a:moveTo>
                    <a:pt x="73" y="33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43"/>
                    <a:pt x="72" y="47"/>
                    <a:pt x="71" y="50"/>
                  </a:cubicBezTo>
                  <a:cubicBezTo>
                    <a:pt x="61" y="48"/>
                    <a:pt x="49" y="46"/>
                    <a:pt x="36" y="46"/>
                  </a:cubicBezTo>
                  <a:cubicBezTo>
                    <a:pt x="24" y="46"/>
                    <a:pt x="12" y="48"/>
                    <a:pt x="2" y="50"/>
                  </a:cubicBezTo>
                  <a:cubicBezTo>
                    <a:pt x="1" y="47"/>
                    <a:pt x="0" y="43"/>
                    <a:pt x="0" y="3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8"/>
                    <a:pt x="9" y="5"/>
                    <a:pt x="22" y="0"/>
                  </a:cubicBezTo>
                  <a:cubicBezTo>
                    <a:pt x="25" y="4"/>
                    <a:pt x="31" y="6"/>
                    <a:pt x="36" y="6"/>
                  </a:cubicBezTo>
                  <a:cubicBezTo>
                    <a:pt x="42" y="6"/>
                    <a:pt x="48" y="4"/>
                    <a:pt x="51" y="0"/>
                  </a:cubicBezTo>
                  <a:cubicBezTo>
                    <a:pt x="64" y="5"/>
                    <a:pt x="73" y="18"/>
                    <a:pt x="7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  <p:sp>
          <p:nvSpPr>
            <p:cNvPr id="179" name="Oval 7">
              <a:extLst>
                <a:ext uri="{FF2B5EF4-FFF2-40B4-BE49-F238E27FC236}">
                  <a16:creationId xmlns:a16="http://schemas.microsoft.com/office/drawing/2014/main" id="{83771E35-AF88-D047-A4D4-B6A167514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188" y="857377"/>
              <a:ext cx="430212" cy="430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519D5314-5AC1-EC4B-A197-CB0565783E4B}"/>
              </a:ext>
            </a:extLst>
          </p:cNvPr>
          <p:cNvSpPr txBox="1"/>
          <p:nvPr/>
        </p:nvSpPr>
        <p:spPr>
          <a:xfrm>
            <a:off x="7199149" y="2312757"/>
            <a:ext cx="518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Customers</a:t>
            </a:r>
            <a:b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Partners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6B4E028-09C8-4E4C-B366-797A919B3937}"/>
              </a:ext>
            </a:extLst>
          </p:cNvPr>
          <p:cNvGrpSpPr>
            <a:grpSpLocks noChangeAspect="1"/>
          </p:cNvGrpSpPr>
          <p:nvPr/>
        </p:nvGrpSpPr>
        <p:grpSpPr>
          <a:xfrm>
            <a:off x="7387402" y="2160563"/>
            <a:ext cx="136131" cy="146304"/>
            <a:chOff x="9513888" y="857377"/>
            <a:chExt cx="925512" cy="1084136"/>
          </a:xfrm>
        </p:grpSpPr>
        <p:sp>
          <p:nvSpPr>
            <p:cNvPr id="182" name="Freeform 6">
              <a:extLst>
                <a:ext uri="{FF2B5EF4-FFF2-40B4-BE49-F238E27FC236}">
                  <a16:creationId xmlns:a16="http://schemas.microsoft.com/office/drawing/2014/main" id="{CD93C141-780A-804E-9EE8-62689E0C5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3888" y="1306513"/>
              <a:ext cx="925512" cy="635000"/>
            </a:xfrm>
            <a:custGeom>
              <a:avLst/>
              <a:gdLst>
                <a:gd name="T0" fmla="*/ 73 w 73"/>
                <a:gd name="T1" fmla="*/ 33 h 50"/>
                <a:gd name="T2" fmla="*/ 73 w 73"/>
                <a:gd name="T3" fmla="*/ 39 h 50"/>
                <a:gd name="T4" fmla="*/ 71 w 73"/>
                <a:gd name="T5" fmla="*/ 50 h 50"/>
                <a:gd name="T6" fmla="*/ 36 w 73"/>
                <a:gd name="T7" fmla="*/ 46 h 50"/>
                <a:gd name="T8" fmla="*/ 2 w 73"/>
                <a:gd name="T9" fmla="*/ 50 h 50"/>
                <a:gd name="T10" fmla="*/ 0 w 73"/>
                <a:gd name="T11" fmla="*/ 39 h 50"/>
                <a:gd name="T12" fmla="*/ 0 w 73"/>
                <a:gd name="T13" fmla="*/ 33 h 50"/>
                <a:gd name="T14" fmla="*/ 22 w 73"/>
                <a:gd name="T15" fmla="*/ 0 h 50"/>
                <a:gd name="T16" fmla="*/ 36 w 73"/>
                <a:gd name="T17" fmla="*/ 6 h 50"/>
                <a:gd name="T18" fmla="*/ 51 w 73"/>
                <a:gd name="T19" fmla="*/ 0 h 50"/>
                <a:gd name="T20" fmla="*/ 73 w 73"/>
                <a:gd name="T2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50">
                  <a:moveTo>
                    <a:pt x="73" y="33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43"/>
                    <a:pt x="72" y="47"/>
                    <a:pt x="71" y="50"/>
                  </a:cubicBezTo>
                  <a:cubicBezTo>
                    <a:pt x="61" y="48"/>
                    <a:pt x="49" y="46"/>
                    <a:pt x="36" y="46"/>
                  </a:cubicBezTo>
                  <a:cubicBezTo>
                    <a:pt x="24" y="46"/>
                    <a:pt x="12" y="48"/>
                    <a:pt x="2" y="50"/>
                  </a:cubicBezTo>
                  <a:cubicBezTo>
                    <a:pt x="1" y="47"/>
                    <a:pt x="0" y="43"/>
                    <a:pt x="0" y="3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8"/>
                    <a:pt x="9" y="5"/>
                    <a:pt x="22" y="0"/>
                  </a:cubicBezTo>
                  <a:cubicBezTo>
                    <a:pt x="25" y="4"/>
                    <a:pt x="31" y="6"/>
                    <a:pt x="36" y="6"/>
                  </a:cubicBezTo>
                  <a:cubicBezTo>
                    <a:pt x="42" y="6"/>
                    <a:pt x="48" y="4"/>
                    <a:pt x="51" y="0"/>
                  </a:cubicBezTo>
                  <a:cubicBezTo>
                    <a:pt x="64" y="5"/>
                    <a:pt x="73" y="18"/>
                    <a:pt x="7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  <p:sp>
          <p:nvSpPr>
            <p:cNvPr id="183" name="Oval 7">
              <a:extLst>
                <a:ext uri="{FF2B5EF4-FFF2-40B4-BE49-F238E27FC236}">
                  <a16:creationId xmlns:a16="http://schemas.microsoft.com/office/drawing/2014/main" id="{6800325C-5F4B-4A45-B42E-B894F3FBC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5188" y="857377"/>
              <a:ext cx="430212" cy="430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86F606D6-DCF3-0343-B0A1-2A04496C46CA}"/>
              </a:ext>
            </a:extLst>
          </p:cNvPr>
          <p:cNvSpPr txBox="1"/>
          <p:nvPr/>
        </p:nvSpPr>
        <p:spPr>
          <a:xfrm>
            <a:off x="7211980" y="4561910"/>
            <a:ext cx="49244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Engineers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C877108-6DA8-EF49-B008-2E67AD1EF774}"/>
              </a:ext>
            </a:extLst>
          </p:cNvPr>
          <p:cNvGrpSpPr>
            <a:grpSpLocks noChangeAspect="1"/>
          </p:cNvGrpSpPr>
          <p:nvPr/>
        </p:nvGrpSpPr>
        <p:grpSpPr>
          <a:xfrm>
            <a:off x="7387401" y="4410547"/>
            <a:ext cx="136132" cy="146304"/>
            <a:chOff x="7757193" y="4571548"/>
            <a:chExt cx="94500" cy="101561"/>
          </a:xfrm>
        </p:grpSpPr>
        <p:sp>
          <p:nvSpPr>
            <p:cNvPr id="186" name="Freeform 6">
              <a:extLst>
                <a:ext uri="{FF2B5EF4-FFF2-40B4-BE49-F238E27FC236}">
                  <a16:creationId xmlns:a16="http://schemas.microsoft.com/office/drawing/2014/main" id="{07E47A8F-7A10-1944-9F4C-EFA1096BD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7193" y="4613623"/>
              <a:ext cx="94500" cy="59486"/>
            </a:xfrm>
            <a:custGeom>
              <a:avLst/>
              <a:gdLst>
                <a:gd name="T0" fmla="*/ 73 w 73"/>
                <a:gd name="T1" fmla="*/ 33 h 50"/>
                <a:gd name="T2" fmla="*/ 73 w 73"/>
                <a:gd name="T3" fmla="*/ 39 h 50"/>
                <a:gd name="T4" fmla="*/ 71 w 73"/>
                <a:gd name="T5" fmla="*/ 50 h 50"/>
                <a:gd name="T6" fmla="*/ 36 w 73"/>
                <a:gd name="T7" fmla="*/ 46 h 50"/>
                <a:gd name="T8" fmla="*/ 2 w 73"/>
                <a:gd name="T9" fmla="*/ 50 h 50"/>
                <a:gd name="T10" fmla="*/ 0 w 73"/>
                <a:gd name="T11" fmla="*/ 39 h 50"/>
                <a:gd name="T12" fmla="*/ 0 w 73"/>
                <a:gd name="T13" fmla="*/ 33 h 50"/>
                <a:gd name="T14" fmla="*/ 22 w 73"/>
                <a:gd name="T15" fmla="*/ 0 h 50"/>
                <a:gd name="T16" fmla="*/ 36 w 73"/>
                <a:gd name="T17" fmla="*/ 6 h 50"/>
                <a:gd name="T18" fmla="*/ 51 w 73"/>
                <a:gd name="T19" fmla="*/ 0 h 50"/>
                <a:gd name="T20" fmla="*/ 73 w 73"/>
                <a:gd name="T2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50">
                  <a:moveTo>
                    <a:pt x="73" y="33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43"/>
                    <a:pt x="72" y="47"/>
                    <a:pt x="71" y="50"/>
                  </a:cubicBezTo>
                  <a:cubicBezTo>
                    <a:pt x="61" y="48"/>
                    <a:pt x="49" y="46"/>
                    <a:pt x="36" y="46"/>
                  </a:cubicBezTo>
                  <a:cubicBezTo>
                    <a:pt x="24" y="46"/>
                    <a:pt x="12" y="48"/>
                    <a:pt x="2" y="50"/>
                  </a:cubicBezTo>
                  <a:cubicBezTo>
                    <a:pt x="1" y="47"/>
                    <a:pt x="0" y="43"/>
                    <a:pt x="0" y="3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8"/>
                    <a:pt x="9" y="5"/>
                    <a:pt x="22" y="0"/>
                  </a:cubicBezTo>
                  <a:cubicBezTo>
                    <a:pt x="25" y="4"/>
                    <a:pt x="31" y="6"/>
                    <a:pt x="36" y="6"/>
                  </a:cubicBezTo>
                  <a:cubicBezTo>
                    <a:pt x="42" y="6"/>
                    <a:pt x="48" y="4"/>
                    <a:pt x="51" y="0"/>
                  </a:cubicBezTo>
                  <a:cubicBezTo>
                    <a:pt x="64" y="5"/>
                    <a:pt x="73" y="18"/>
                    <a:pt x="7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  <p:sp>
          <p:nvSpPr>
            <p:cNvPr id="187" name="Oval 7">
              <a:extLst>
                <a:ext uri="{FF2B5EF4-FFF2-40B4-BE49-F238E27FC236}">
                  <a16:creationId xmlns:a16="http://schemas.microsoft.com/office/drawing/2014/main" id="{C209FF2B-113E-404C-B4FE-88988674D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479" y="4571548"/>
              <a:ext cx="43927" cy="4030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A643B934-131E-A840-AE3E-86CA2DAED103}"/>
              </a:ext>
            </a:extLst>
          </p:cNvPr>
          <p:cNvSpPr txBox="1"/>
          <p:nvPr/>
        </p:nvSpPr>
        <p:spPr>
          <a:xfrm>
            <a:off x="7215985" y="4009222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Data</a:t>
            </a:r>
            <a:b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Scientists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DCAB42FD-DD9D-1B48-A46A-4D755D55E906}"/>
              </a:ext>
            </a:extLst>
          </p:cNvPr>
          <p:cNvGrpSpPr>
            <a:grpSpLocks noChangeAspect="1"/>
          </p:cNvGrpSpPr>
          <p:nvPr/>
        </p:nvGrpSpPr>
        <p:grpSpPr>
          <a:xfrm>
            <a:off x="7387401" y="3857928"/>
            <a:ext cx="136132" cy="146304"/>
            <a:chOff x="7757193" y="4018929"/>
            <a:chExt cx="94500" cy="101561"/>
          </a:xfrm>
        </p:grpSpPr>
        <p:sp>
          <p:nvSpPr>
            <p:cNvPr id="190" name="Freeform 6">
              <a:extLst>
                <a:ext uri="{FF2B5EF4-FFF2-40B4-BE49-F238E27FC236}">
                  <a16:creationId xmlns:a16="http://schemas.microsoft.com/office/drawing/2014/main" id="{9CDDE3E7-D403-CE4B-9EFB-E47478F6B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7193" y="4061004"/>
              <a:ext cx="94500" cy="59486"/>
            </a:xfrm>
            <a:custGeom>
              <a:avLst/>
              <a:gdLst>
                <a:gd name="T0" fmla="*/ 73 w 73"/>
                <a:gd name="T1" fmla="*/ 33 h 50"/>
                <a:gd name="T2" fmla="*/ 73 w 73"/>
                <a:gd name="T3" fmla="*/ 39 h 50"/>
                <a:gd name="T4" fmla="*/ 71 w 73"/>
                <a:gd name="T5" fmla="*/ 50 h 50"/>
                <a:gd name="T6" fmla="*/ 36 w 73"/>
                <a:gd name="T7" fmla="*/ 46 h 50"/>
                <a:gd name="T8" fmla="*/ 2 w 73"/>
                <a:gd name="T9" fmla="*/ 50 h 50"/>
                <a:gd name="T10" fmla="*/ 0 w 73"/>
                <a:gd name="T11" fmla="*/ 39 h 50"/>
                <a:gd name="T12" fmla="*/ 0 w 73"/>
                <a:gd name="T13" fmla="*/ 33 h 50"/>
                <a:gd name="T14" fmla="*/ 22 w 73"/>
                <a:gd name="T15" fmla="*/ 0 h 50"/>
                <a:gd name="T16" fmla="*/ 36 w 73"/>
                <a:gd name="T17" fmla="*/ 6 h 50"/>
                <a:gd name="T18" fmla="*/ 51 w 73"/>
                <a:gd name="T19" fmla="*/ 0 h 50"/>
                <a:gd name="T20" fmla="*/ 73 w 73"/>
                <a:gd name="T2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50">
                  <a:moveTo>
                    <a:pt x="73" y="33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43"/>
                    <a:pt x="72" y="47"/>
                    <a:pt x="71" y="50"/>
                  </a:cubicBezTo>
                  <a:cubicBezTo>
                    <a:pt x="61" y="48"/>
                    <a:pt x="49" y="46"/>
                    <a:pt x="36" y="46"/>
                  </a:cubicBezTo>
                  <a:cubicBezTo>
                    <a:pt x="24" y="46"/>
                    <a:pt x="12" y="48"/>
                    <a:pt x="2" y="50"/>
                  </a:cubicBezTo>
                  <a:cubicBezTo>
                    <a:pt x="1" y="47"/>
                    <a:pt x="0" y="43"/>
                    <a:pt x="0" y="3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8"/>
                    <a:pt x="9" y="5"/>
                    <a:pt x="22" y="0"/>
                  </a:cubicBezTo>
                  <a:cubicBezTo>
                    <a:pt x="25" y="4"/>
                    <a:pt x="31" y="6"/>
                    <a:pt x="36" y="6"/>
                  </a:cubicBezTo>
                  <a:cubicBezTo>
                    <a:pt x="42" y="6"/>
                    <a:pt x="48" y="4"/>
                    <a:pt x="51" y="0"/>
                  </a:cubicBezTo>
                  <a:cubicBezTo>
                    <a:pt x="64" y="5"/>
                    <a:pt x="73" y="18"/>
                    <a:pt x="7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  <p:sp>
          <p:nvSpPr>
            <p:cNvPr id="191" name="Oval 7">
              <a:extLst>
                <a:ext uri="{FF2B5EF4-FFF2-40B4-BE49-F238E27FC236}">
                  <a16:creationId xmlns:a16="http://schemas.microsoft.com/office/drawing/2014/main" id="{AA60DBD9-357B-D847-A82D-AC41910FC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479" y="4018929"/>
              <a:ext cx="43927" cy="4030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3500FB2E-B6BC-2E40-B0D8-86036ECDC42D}"/>
              </a:ext>
            </a:extLst>
          </p:cNvPr>
          <p:cNvSpPr txBox="1"/>
          <p:nvPr/>
        </p:nvSpPr>
        <p:spPr>
          <a:xfrm>
            <a:off x="7224802" y="3454222"/>
            <a:ext cx="4667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Business</a:t>
            </a:r>
            <a:b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Analysts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C64558C-8D74-B249-823A-2C72DAE58E8F}"/>
              </a:ext>
            </a:extLst>
          </p:cNvPr>
          <p:cNvGrpSpPr>
            <a:grpSpLocks noChangeAspect="1"/>
          </p:cNvGrpSpPr>
          <p:nvPr/>
        </p:nvGrpSpPr>
        <p:grpSpPr>
          <a:xfrm>
            <a:off x="7387401" y="3301851"/>
            <a:ext cx="136132" cy="146304"/>
            <a:chOff x="7757193" y="3462852"/>
            <a:chExt cx="94500" cy="101561"/>
          </a:xfrm>
        </p:grpSpPr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16737C0E-7C63-F94E-8343-D724E47E8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7193" y="3504927"/>
              <a:ext cx="94500" cy="59486"/>
            </a:xfrm>
            <a:custGeom>
              <a:avLst/>
              <a:gdLst>
                <a:gd name="T0" fmla="*/ 73 w 73"/>
                <a:gd name="T1" fmla="*/ 33 h 50"/>
                <a:gd name="T2" fmla="*/ 73 w 73"/>
                <a:gd name="T3" fmla="*/ 39 h 50"/>
                <a:gd name="T4" fmla="*/ 71 w 73"/>
                <a:gd name="T5" fmla="*/ 50 h 50"/>
                <a:gd name="T6" fmla="*/ 36 w 73"/>
                <a:gd name="T7" fmla="*/ 46 h 50"/>
                <a:gd name="T8" fmla="*/ 2 w 73"/>
                <a:gd name="T9" fmla="*/ 50 h 50"/>
                <a:gd name="T10" fmla="*/ 0 w 73"/>
                <a:gd name="T11" fmla="*/ 39 h 50"/>
                <a:gd name="T12" fmla="*/ 0 w 73"/>
                <a:gd name="T13" fmla="*/ 33 h 50"/>
                <a:gd name="T14" fmla="*/ 22 w 73"/>
                <a:gd name="T15" fmla="*/ 0 h 50"/>
                <a:gd name="T16" fmla="*/ 36 w 73"/>
                <a:gd name="T17" fmla="*/ 6 h 50"/>
                <a:gd name="T18" fmla="*/ 51 w 73"/>
                <a:gd name="T19" fmla="*/ 0 h 50"/>
                <a:gd name="T20" fmla="*/ 73 w 73"/>
                <a:gd name="T2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50">
                  <a:moveTo>
                    <a:pt x="73" y="33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43"/>
                    <a:pt x="72" y="47"/>
                    <a:pt x="71" y="50"/>
                  </a:cubicBezTo>
                  <a:cubicBezTo>
                    <a:pt x="61" y="48"/>
                    <a:pt x="49" y="46"/>
                    <a:pt x="36" y="46"/>
                  </a:cubicBezTo>
                  <a:cubicBezTo>
                    <a:pt x="24" y="46"/>
                    <a:pt x="12" y="48"/>
                    <a:pt x="2" y="50"/>
                  </a:cubicBezTo>
                  <a:cubicBezTo>
                    <a:pt x="1" y="47"/>
                    <a:pt x="0" y="43"/>
                    <a:pt x="0" y="3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8"/>
                    <a:pt x="9" y="5"/>
                    <a:pt x="22" y="0"/>
                  </a:cubicBezTo>
                  <a:cubicBezTo>
                    <a:pt x="25" y="4"/>
                    <a:pt x="31" y="6"/>
                    <a:pt x="36" y="6"/>
                  </a:cubicBezTo>
                  <a:cubicBezTo>
                    <a:pt x="42" y="6"/>
                    <a:pt x="48" y="4"/>
                    <a:pt x="51" y="0"/>
                  </a:cubicBezTo>
                  <a:cubicBezTo>
                    <a:pt x="64" y="5"/>
                    <a:pt x="73" y="18"/>
                    <a:pt x="7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  <p:sp>
          <p:nvSpPr>
            <p:cNvPr id="195" name="Oval 7">
              <a:extLst>
                <a:ext uri="{FF2B5EF4-FFF2-40B4-BE49-F238E27FC236}">
                  <a16:creationId xmlns:a16="http://schemas.microsoft.com/office/drawing/2014/main" id="{56AF9DFE-FBAF-DC47-B3DA-56C8728C0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479" y="3462852"/>
              <a:ext cx="43927" cy="4030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</p:grpSp>
      <p:sp>
        <p:nvSpPr>
          <p:cNvPr id="196" name="TextBox 195">
            <a:extLst>
              <a:ext uri="{FF2B5EF4-FFF2-40B4-BE49-F238E27FC236}">
                <a16:creationId xmlns:a16="http://schemas.microsoft.com/office/drawing/2014/main" id="{6A9B99FD-4F76-1E4A-87EF-A9CD18E831D1}"/>
              </a:ext>
            </a:extLst>
          </p:cNvPr>
          <p:cNvSpPr txBox="1"/>
          <p:nvPr/>
        </p:nvSpPr>
        <p:spPr>
          <a:xfrm>
            <a:off x="7196748" y="2874334"/>
            <a:ext cx="5229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Knowledge</a:t>
            </a:r>
            <a:b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Workers</a:t>
            </a: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DD627E29-68A8-A540-BB20-0F12F8F94BE1}"/>
              </a:ext>
            </a:extLst>
          </p:cNvPr>
          <p:cNvGrpSpPr>
            <a:grpSpLocks noChangeAspect="1"/>
          </p:cNvGrpSpPr>
          <p:nvPr/>
        </p:nvGrpSpPr>
        <p:grpSpPr>
          <a:xfrm>
            <a:off x="7387401" y="2707914"/>
            <a:ext cx="136132" cy="146304"/>
            <a:chOff x="7757193" y="2901277"/>
            <a:chExt cx="94500" cy="101561"/>
          </a:xfrm>
        </p:grpSpPr>
        <p:sp>
          <p:nvSpPr>
            <p:cNvPr id="198" name="Freeform 6">
              <a:extLst>
                <a:ext uri="{FF2B5EF4-FFF2-40B4-BE49-F238E27FC236}">
                  <a16:creationId xmlns:a16="http://schemas.microsoft.com/office/drawing/2014/main" id="{D902DB7C-A4F6-C64B-97BF-DC1EDC793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7193" y="2943352"/>
              <a:ext cx="94500" cy="59486"/>
            </a:xfrm>
            <a:custGeom>
              <a:avLst/>
              <a:gdLst>
                <a:gd name="T0" fmla="*/ 73 w 73"/>
                <a:gd name="T1" fmla="*/ 33 h 50"/>
                <a:gd name="T2" fmla="*/ 73 w 73"/>
                <a:gd name="T3" fmla="*/ 39 h 50"/>
                <a:gd name="T4" fmla="*/ 71 w 73"/>
                <a:gd name="T5" fmla="*/ 50 h 50"/>
                <a:gd name="T6" fmla="*/ 36 w 73"/>
                <a:gd name="T7" fmla="*/ 46 h 50"/>
                <a:gd name="T8" fmla="*/ 2 w 73"/>
                <a:gd name="T9" fmla="*/ 50 h 50"/>
                <a:gd name="T10" fmla="*/ 0 w 73"/>
                <a:gd name="T11" fmla="*/ 39 h 50"/>
                <a:gd name="T12" fmla="*/ 0 w 73"/>
                <a:gd name="T13" fmla="*/ 33 h 50"/>
                <a:gd name="T14" fmla="*/ 22 w 73"/>
                <a:gd name="T15" fmla="*/ 0 h 50"/>
                <a:gd name="T16" fmla="*/ 36 w 73"/>
                <a:gd name="T17" fmla="*/ 6 h 50"/>
                <a:gd name="T18" fmla="*/ 51 w 73"/>
                <a:gd name="T19" fmla="*/ 0 h 50"/>
                <a:gd name="T20" fmla="*/ 73 w 73"/>
                <a:gd name="T2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50">
                  <a:moveTo>
                    <a:pt x="73" y="33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43"/>
                    <a:pt x="72" y="47"/>
                    <a:pt x="71" y="50"/>
                  </a:cubicBezTo>
                  <a:cubicBezTo>
                    <a:pt x="61" y="48"/>
                    <a:pt x="49" y="46"/>
                    <a:pt x="36" y="46"/>
                  </a:cubicBezTo>
                  <a:cubicBezTo>
                    <a:pt x="24" y="46"/>
                    <a:pt x="12" y="48"/>
                    <a:pt x="2" y="50"/>
                  </a:cubicBezTo>
                  <a:cubicBezTo>
                    <a:pt x="1" y="47"/>
                    <a:pt x="0" y="43"/>
                    <a:pt x="0" y="3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8"/>
                    <a:pt x="9" y="5"/>
                    <a:pt x="22" y="0"/>
                  </a:cubicBezTo>
                  <a:cubicBezTo>
                    <a:pt x="25" y="4"/>
                    <a:pt x="31" y="6"/>
                    <a:pt x="36" y="6"/>
                  </a:cubicBezTo>
                  <a:cubicBezTo>
                    <a:pt x="42" y="6"/>
                    <a:pt x="48" y="4"/>
                    <a:pt x="51" y="0"/>
                  </a:cubicBezTo>
                  <a:cubicBezTo>
                    <a:pt x="64" y="5"/>
                    <a:pt x="73" y="18"/>
                    <a:pt x="7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  <p:sp>
          <p:nvSpPr>
            <p:cNvPr id="199" name="Oval 7">
              <a:extLst>
                <a:ext uri="{FF2B5EF4-FFF2-40B4-BE49-F238E27FC236}">
                  <a16:creationId xmlns:a16="http://schemas.microsoft.com/office/drawing/2014/main" id="{5DFAD40D-98AA-7444-95E2-880FBF17F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479" y="2901277"/>
              <a:ext cx="43927" cy="4030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2C6DF2C3-5144-1B49-80FE-56486EB9843A}"/>
              </a:ext>
            </a:extLst>
          </p:cNvPr>
          <p:cNvSpPr txBox="1"/>
          <p:nvPr/>
        </p:nvSpPr>
        <p:spPr>
          <a:xfrm>
            <a:off x="7199955" y="1201292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Marketing</a:t>
            </a:r>
            <a:b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Executives</a:t>
            </a: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17F9E95-2B03-1043-83E9-45AD60D87584}"/>
              </a:ext>
            </a:extLst>
          </p:cNvPr>
          <p:cNvGrpSpPr/>
          <p:nvPr/>
        </p:nvGrpSpPr>
        <p:grpSpPr>
          <a:xfrm>
            <a:off x="7386494" y="1051272"/>
            <a:ext cx="137946" cy="148252"/>
            <a:chOff x="7757194" y="1235617"/>
            <a:chExt cx="94500" cy="101561"/>
          </a:xfrm>
        </p:grpSpPr>
        <p:sp>
          <p:nvSpPr>
            <p:cNvPr id="202" name="Freeform 6">
              <a:extLst>
                <a:ext uri="{FF2B5EF4-FFF2-40B4-BE49-F238E27FC236}">
                  <a16:creationId xmlns:a16="http://schemas.microsoft.com/office/drawing/2014/main" id="{B406510A-8853-9148-B925-EDE2083D2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7194" y="1277692"/>
              <a:ext cx="94500" cy="59486"/>
            </a:xfrm>
            <a:custGeom>
              <a:avLst/>
              <a:gdLst>
                <a:gd name="T0" fmla="*/ 73 w 73"/>
                <a:gd name="T1" fmla="*/ 33 h 50"/>
                <a:gd name="T2" fmla="*/ 73 w 73"/>
                <a:gd name="T3" fmla="*/ 39 h 50"/>
                <a:gd name="T4" fmla="*/ 71 w 73"/>
                <a:gd name="T5" fmla="*/ 50 h 50"/>
                <a:gd name="T6" fmla="*/ 36 w 73"/>
                <a:gd name="T7" fmla="*/ 46 h 50"/>
                <a:gd name="T8" fmla="*/ 2 w 73"/>
                <a:gd name="T9" fmla="*/ 50 h 50"/>
                <a:gd name="T10" fmla="*/ 0 w 73"/>
                <a:gd name="T11" fmla="*/ 39 h 50"/>
                <a:gd name="T12" fmla="*/ 0 w 73"/>
                <a:gd name="T13" fmla="*/ 33 h 50"/>
                <a:gd name="T14" fmla="*/ 22 w 73"/>
                <a:gd name="T15" fmla="*/ 0 h 50"/>
                <a:gd name="T16" fmla="*/ 36 w 73"/>
                <a:gd name="T17" fmla="*/ 6 h 50"/>
                <a:gd name="T18" fmla="*/ 51 w 73"/>
                <a:gd name="T19" fmla="*/ 0 h 50"/>
                <a:gd name="T20" fmla="*/ 73 w 73"/>
                <a:gd name="T2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50">
                  <a:moveTo>
                    <a:pt x="73" y="33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43"/>
                    <a:pt x="72" y="47"/>
                    <a:pt x="71" y="50"/>
                  </a:cubicBezTo>
                  <a:cubicBezTo>
                    <a:pt x="61" y="48"/>
                    <a:pt x="49" y="46"/>
                    <a:pt x="36" y="46"/>
                  </a:cubicBezTo>
                  <a:cubicBezTo>
                    <a:pt x="24" y="46"/>
                    <a:pt x="12" y="48"/>
                    <a:pt x="2" y="50"/>
                  </a:cubicBezTo>
                  <a:cubicBezTo>
                    <a:pt x="1" y="47"/>
                    <a:pt x="0" y="43"/>
                    <a:pt x="0" y="3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8"/>
                    <a:pt x="9" y="5"/>
                    <a:pt x="22" y="0"/>
                  </a:cubicBezTo>
                  <a:cubicBezTo>
                    <a:pt x="25" y="4"/>
                    <a:pt x="31" y="6"/>
                    <a:pt x="36" y="6"/>
                  </a:cubicBezTo>
                  <a:cubicBezTo>
                    <a:pt x="42" y="6"/>
                    <a:pt x="48" y="4"/>
                    <a:pt x="51" y="0"/>
                  </a:cubicBezTo>
                  <a:cubicBezTo>
                    <a:pt x="64" y="5"/>
                    <a:pt x="73" y="18"/>
                    <a:pt x="7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  <p:sp>
          <p:nvSpPr>
            <p:cNvPr id="203" name="Oval 7">
              <a:extLst>
                <a:ext uri="{FF2B5EF4-FFF2-40B4-BE49-F238E27FC236}">
                  <a16:creationId xmlns:a16="http://schemas.microsoft.com/office/drawing/2014/main" id="{EC7004E7-BD4F-9F40-89EE-290FA8841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2480" y="1235617"/>
              <a:ext cx="43927" cy="4030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58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50" kern="0" dirty="0">
                <a:solidFill>
                  <a:srgbClr val="1B447D"/>
                </a:solidFill>
                <a:latin typeface="Verdana" charset="0"/>
                <a:ea typeface="ＭＳ Ｐゴシック" pitchFamily="34" charset="-128"/>
              </a:endParaRPr>
            </a:p>
          </p:txBody>
        </p:sp>
      </p:grpSp>
      <p:sp>
        <p:nvSpPr>
          <p:cNvPr id="204" name="Isosceles Triangle 453">
            <a:extLst>
              <a:ext uri="{FF2B5EF4-FFF2-40B4-BE49-F238E27FC236}">
                <a16:creationId xmlns:a16="http://schemas.microsoft.com/office/drawing/2014/main" id="{65A6AD20-0CED-4045-83ED-ED31F432128D}"/>
              </a:ext>
            </a:extLst>
          </p:cNvPr>
          <p:cNvSpPr/>
          <p:nvPr/>
        </p:nvSpPr>
        <p:spPr>
          <a:xfrm>
            <a:off x="7382578" y="825716"/>
            <a:ext cx="151277" cy="49273"/>
          </a:xfrm>
          <a:prstGeom prst="triangle">
            <a:avLst/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62" tIns="34281" rIns="68562" bIns="34281" rtlCol="0" anchor="ctr"/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00" b="1" kern="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20D72F58-FB2A-C347-BBB2-667AD6459A05}"/>
              </a:ext>
            </a:extLst>
          </p:cNvPr>
          <p:cNvSpPr>
            <a:spLocks noChangeAspect="1"/>
          </p:cNvSpPr>
          <p:nvPr/>
        </p:nvSpPr>
        <p:spPr>
          <a:xfrm>
            <a:off x="1228996" y="4592247"/>
            <a:ext cx="5711173" cy="253905"/>
          </a:xfrm>
          <a:prstGeom prst="roundRect">
            <a:avLst>
              <a:gd name="adj" fmla="val 50000"/>
            </a:avLst>
          </a:prstGeom>
          <a:solidFill>
            <a:srgbClr val="47484A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206" name="Rounded Rectangle 205">
            <a:extLst>
              <a:ext uri="{FF2B5EF4-FFF2-40B4-BE49-F238E27FC236}">
                <a16:creationId xmlns:a16="http://schemas.microsoft.com/office/drawing/2014/main" id="{8B61F8EE-15BF-B545-91CA-5324A04E499C}"/>
              </a:ext>
            </a:extLst>
          </p:cNvPr>
          <p:cNvSpPr>
            <a:spLocks noChangeAspect="1"/>
          </p:cNvSpPr>
          <p:nvPr/>
        </p:nvSpPr>
        <p:spPr>
          <a:xfrm>
            <a:off x="1236926" y="4254878"/>
            <a:ext cx="5711173" cy="25390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68580" bIns="68580" rtlCol="0" anchor="t">
            <a:prstTxWarp prst="textNoShape">
              <a:avLst/>
            </a:prstTxWarp>
            <a:no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prstClr val="white"/>
              </a:solidFill>
              <a:latin typeface="Verdana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B4542343-4B48-C445-997D-483BA9510EF4}"/>
              </a:ext>
            </a:extLst>
          </p:cNvPr>
          <p:cNvSpPr>
            <a:spLocks noChangeAspect="1"/>
          </p:cNvSpPr>
          <p:nvPr/>
        </p:nvSpPr>
        <p:spPr>
          <a:xfrm>
            <a:off x="1563275" y="4281776"/>
            <a:ext cx="1192518" cy="216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 eaLnBrk="0" fontAlgn="base" hangingPunct="0">
              <a:lnSpc>
                <a:spcPct val="95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sz="700" kern="0" dirty="0">
                <a:solidFill>
                  <a:prstClr val="white"/>
                </a:solidFill>
                <a:latin typeface="Century Gothic"/>
              </a:rPr>
              <a:t>Platform Services </a:t>
            </a: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26D3ADD0-B2A9-D549-8B73-EB1915993349}"/>
              </a:ext>
            </a:extLst>
          </p:cNvPr>
          <p:cNvGrpSpPr>
            <a:grpSpLocks noChangeAspect="1"/>
          </p:cNvGrpSpPr>
          <p:nvPr/>
        </p:nvGrpSpPr>
        <p:grpSpPr>
          <a:xfrm>
            <a:off x="4259217" y="4289627"/>
            <a:ext cx="1118336" cy="201288"/>
            <a:chOff x="6360978" y="5585295"/>
            <a:chExt cx="1668832" cy="300306"/>
          </a:xfrm>
        </p:grpSpPr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B54F1D3A-0A53-BA48-91F7-3295B5E9BDA5}"/>
                </a:ext>
              </a:extLst>
            </p:cNvPr>
            <p:cNvSpPr txBox="1"/>
            <p:nvPr/>
          </p:nvSpPr>
          <p:spPr>
            <a:xfrm>
              <a:off x="6589030" y="5585295"/>
              <a:ext cx="1440780" cy="300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85783">
                <a:lnSpc>
                  <a:spcPct val="95000"/>
                </a:lnSpc>
                <a:spcBef>
                  <a:spcPts val="300"/>
                </a:spcBef>
                <a:defRPr sz="800" b="1" kern="0">
                  <a:solidFill>
                    <a:schemeClr val="bg1"/>
                  </a:solidFill>
                  <a:latin typeface="+mn-lt"/>
                </a:defRPr>
              </a:lvl1pPr>
            </a:lstStyle>
            <a:p>
              <a:pPr eaLnBrk="0" fontAlgn="base" hangingPunct="0">
                <a:spcAft>
                  <a:spcPct val="0"/>
                </a:spcAft>
                <a:defRPr/>
              </a:pPr>
              <a:r>
                <a:rPr lang="en-US" sz="600" dirty="0">
                  <a:solidFill>
                    <a:prstClr val="white"/>
                  </a:solidFill>
                  <a:latin typeface="Century Gothic"/>
                </a:rPr>
                <a:t>DEVELOPMENT</a:t>
              </a: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30F7954-9B2A-9845-B5AC-C2D08BB45878}"/>
                </a:ext>
              </a:extLst>
            </p:cNvPr>
            <p:cNvGrpSpPr/>
            <p:nvPr/>
          </p:nvGrpSpPr>
          <p:grpSpPr>
            <a:xfrm flipH="1">
              <a:off x="6360978" y="5621863"/>
              <a:ext cx="253952" cy="180011"/>
              <a:chOff x="8937625" y="2709863"/>
              <a:chExt cx="1831976" cy="1298574"/>
            </a:xfrm>
            <a:solidFill>
              <a:srgbClr val="BFBFBF"/>
            </a:solidFill>
          </p:grpSpPr>
          <p:sp>
            <p:nvSpPr>
              <p:cNvPr id="211" name="Freeform 5">
                <a:extLst>
                  <a:ext uri="{FF2B5EF4-FFF2-40B4-BE49-F238E27FC236}">
                    <a16:creationId xmlns:a16="http://schemas.microsoft.com/office/drawing/2014/main" id="{1CF37CD4-DC44-FF40-B101-E439949E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7625" y="3844925"/>
                <a:ext cx="1831976" cy="163512"/>
              </a:xfrm>
              <a:custGeom>
                <a:avLst/>
                <a:gdLst>
                  <a:gd name="T0" fmla="*/ 419 w 430"/>
                  <a:gd name="T1" fmla="*/ 0 h 38"/>
                  <a:gd name="T2" fmla="*/ 253 w 430"/>
                  <a:gd name="T3" fmla="*/ 0 h 38"/>
                  <a:gd name="T4" fmla="*/ 242 w 430"/>
                  <a:gd name="T5" fmla="*/ 11 h 38"/>
                  <a:gd name="T6" fmla="*/ 188 w 430"/>
                  <a:gd name="T7" fmla="*/ 11 h 38"/>
                  <a:gd name="T8" fmla="*/ 177 w 430"/>
                  <a:gd name="T9" fmla="*/ 0 h 38"/>
                  <a:gd name="T10" fmla="*/ 11 w 430"/>
                  <a:gd name="T11" fmla="*/ 0 h 38"/>
                  <a:gd name="T12" fmla="*/ 0 w 430"/>
                  <a:gd name="T13" fmla="*/ 11 h 38"/>
                  <a:gd name="T14" fmla="*/ 0 w 430"/>
                  <a:gd name="T15" fmla="*/ 26 h 38"/>
                  <a:gd name="T16" fmla="*/ 11 w 430"/>
                  <a:gd name="T17" fmla="*/ 38 h 38"/>
                  <a:gd name="T18" fmla="*/ 419 w 430"/>
                  <a:gd name="T19" fmla="*/ 38 h 38"/>
                  <a:gd name="T20" fmla="*/ 430 w 430"/>
                  <a:gd name="T21" fmla="*/ 26 h 38"/>
                  <a:gd name="T22" fmla="*/ 430 w 430"/>
                  <a:gd name="T23" fmla="*/ 11 h 38"/>
                  <a:gd name="T24" fmla="*/ 419 w 430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0" h="38">
                    <a:moveTo>
                      <a:pt x="419" y="0"/>
                    </a:moveTo>
                    <a:cubicBezTo>
                      <a:pt x="253" y="0"/>
                      <a:pt x="253" y="0"/>
                      <a:pt x="253" y="0"/>
                    </a:cubicBezTo>
                    <a:cubicBezTo>
                      <a:pt x="253" y="6"/>
                      <a:pt x="249" y="11"/>
                      <a:pt x="242" y="11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181" y="11"/>
                      <a:pt x="177" y="6"/>
                      <a:pt x="177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3"/>
                      <a:pt x="5" y="38"/>
                      <a:pt x="11" y="38"/>
                    </a:cubicBezTo>
                    <a:cubicBezTo>
                      <a:pt x="419" y="38"/>
                      <a:pt x="419" y="38"/>
                      <a:pt x="419" y="38"/>
                    </a:cubicBezTo>
                    <a:cubicBezTo>
                      <a:pt x="425" y="38"/>
                      <a:pt x="430" y="33"/>
                      <a:pt x="430" y="26"/>
                    </a:cubicBezTo>
                    <a:cubicBezTo>
                      <a:pt x="430" y="11"/>
                      <a:pt x="430" y="11"/>
                      <a:pt x="430" y="11"/>
                    </a:cubicBezTo>
                    <a:cubicBezTo>
                      <a:pt x="430" y="5"/>
                      <a:pt x="425" y="0"/>
                      <a:pt x="4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  <p:sp>
            <p:nvSpPr>
              <p:cNvPr id="212" name="Freeform 6">
                <a:extLst>
                  <a:ext uri="{FF2B5EF4-FFF2-40B4-BE49-F238E27FC236}">
                    <a16:creationId xmlns:a16="http://schemas.microsoft.com/office/drawing/2014/main" id="{89882D85-EADC-544D-AA04-8A103FF0CA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48750" y="2709863"/>
                <a:ext cx="1609725" cy="1084262"/>
              </a:xfrm>
              <a:custGeom>
                <a:avLst/>
                <a:gdLst>
                  <a:gd name="T0" fmla="*/ 343 w 378"/>
                  <a:gd name="T1" fmla="*/ 254 h 254"/>
                  <a:gd name="T2" fmla="*/ 35 w 378"/>
                  <a:gd name="T3" fmla="*/ 254 h 254"/>
                  <a:gd name="T4" fmla="*/ 0 w 378"/>
                  <a:gd name="T5" fmla="*/ 219 h 254"/>
                  <a:gd name="T6" fmla="*/ 0 w 378"/>
                  <a:gd name="T7" fmla="*/ 35 h 254"/>
                  <a:gd name="T8" fmla="*/ 35 w 378"/>
                  <a:gd name="T9" fmla="*/ 0 h 254"/>
                  <a:gd name="T10" fmla="*/ 343 w 378"/>
                  <a:gd name="T11" fmla="*/ 0 h 254"/>
                  <a:gd name="T12" fmla="*/ 378 w 378"/>
                  <a:gd name="T13" fmla="*/ 35 h 254"/>
                  <a:gd name="T14" fmla="*/ 378 w 378"/>
                  <a:gd name="T15" fmla="*/ 219 h 254"/>
                  <a:gd name="T16" fmla="*/ 343 w 378"/>
                  <a:gd name="T17" fmla="*/ 254 h 254"/>
                  <a:gd name="T18" fmla="*/ 35 w 378"/>
                  <a:gd name="T19" fmla="*/ 24 h 254"/>
                  <a:gd name="T20" fmla="*/ 24 w 378"/>
                  <a:gd name="T21" fmla="*/ 35 h 254"/>
                  <a:gd name="T22" fmla="*/ 24 w 378"/>
                  <a:gd name="T23" fmla="*/ 219 h 254"/>
                  <a:gd name="T24" fmla="*/ 35 w 378"/>
                  <a:gd name="T25" fmla="*/ 230 h 254"/>
                  <a:gd name="T26" fmla="*/ 343 w 378"/>
                  <a:gd name="T27" fmla="*/ 230 h 254"/>
                  <a:gd name="T28" fmla="*/ 354 w 378"/>
                  <a:gd name="T29" fmla="*/ 219 h 254"/>
                  <a:gd name="T30" fmla="*/ 354 w 378"/>
                  <a:gd name="T31" fmla="*/ 35 h 254"/>
                  <a:gd name="T32" fmla="*/ 343 w 378"/>
                  <a:gd name="T33" fmla="*/ 24 h 254"/>
                  <a:gd name="T34" fmla="*/ 35 w 378"/>
                  <a:gd name="T35" fmla="*/ 2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8" h="254">
                    <a:moveTo>
                      <a:pt x="343" y="254"/>
                    </a:moveTo>
                    <a:cubicBezTo>
                      <a:pt x="35" y="254"/>
                      <a:pt x="35" y="254"/>
                      <a:pt x="35" y="254"/>
                    </a:cubicBezTo>
                    <a:cubicBezTo>
                      <a:pt x="15" y="254"/>
                      <a:pt x="0" y="238"/>
                      <a:pt x="0" y="21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5" y="0"/>
                      <a:pt x="35" y="0"/>
                    </a:cubicBezTo>
                    <a:cubicBezTo>
                      <a:pt x="343" y="0"/>
                      <a:pt x="343" y="0"/>
                      <a:pt x="343" y="0"/>
                    </a:cubicBezTo>
                    <a:cubicBezTo>
                      <a:pt x="363" y="0"/>
                      <a:pt x="378" y="16"/>
                      <a:pt x="378" y="35"/>
                    </a:cubicBezTo>
                    <a:cubicBezTo>
                      <a:pt x="378" y="219"/>
                      <a:pt x="378" y="219"/>
                      <a:pt x="378" y="219"/>
                    </a:cubicBezTo>
                    <a:cubicBezTo>
                      <a:pt x="378" y="238"/>
                      <a:pt x="363" y="254"/>
                      <a:pt x="343" y="254"/>
                    </a:cubicBezTo>
                    <a:close/>
                    <a:moveTo>
                      <a:pt x="35" y="24"/>
                    </a:moveTo>
                    <a:cubicBezTo>
                      <a:pt x="29" y="24"/>
                      <a:pt x="24" y="29"/>
                      <a:pt x="24" y="35"/>
                    </a:cubicBezTo>
                    <a:cubicBezTo>
                      <a:pt x="24" y="219"/>
                      <a:pt x="24" y="219"/>
                      <a:pt x="24" y="219"/>
                    </a:cubicBezTo>
                    <a:cubicBezTo>
                      <a:pt x="24" y="225"/>
                      <a:pt x="29" y="230"/>
                      <a:pt x="35" y="230"/>
                    </a:cubicBezTo>
                    <a:cubicBezTo>
                      <a:pt x="343" y="230"/>
                      <a:pt x="343" y="230"/>
                      <a:pt x="343" y="230"/>
                    </a:cubicBezTo>
                    <a:cubicBezTo>
                      <a:pt x="349" y="230"/>
                      <a:pt x="354" y="225"/>
                      <a:pt x="354" y="219"/>
                    </a:cubicBezTo>
                    <a:cubicBezTo>
                      <a:pt x="354" y="35"/>
                      <a:pt x="354" y="35"/>
                      <a:pt x="354" y="35"/>
                    </a:cubicBezTo>
                    <a:cubicBezTo>
                      <a:pt x="354" y="29"/>
                      <a:pt x="349" y="24"/>
                      <a:pt x="343" y="24"/>
                    </a:cubicBezTo>
                    <a:lnTo>
                      <a:pt x="35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  <p:sp>
            <p:nvSpPr>
              <p:cNvPr id="213" name="Freeform 7">
                <a:extLst>
                  <a:ext uri="{FF2B5EF4-FFF2-40B4-BE49-F238E27FC236}">
                    <a16:creationId xmlns:a16="http://schemas.microsoft.com/office/drawing/2014/main" id="{7D254D61-C877-304D-96F5-9E9F77671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6100" y="3086100"/>
                <a:ext cx="301625" cy="336550"/>
              </a:xfrm>
              <a:custGeom>
                <a:avLst/>
                <a:gdLst>
                  <a:gd name="T0" fmla="*/ 190 w 190"/>
                  <a:gd name="T1" fmla="*/ 158 h 212"/>
                  <a:gd name="T2" fmla="*/ 190 w 190"/>
                  <a:gd name="T3" fmla="*/ 212 h 212"/>
                  <a:gd name="T4" fmla="*/ 0 w 190"/>
                  <a:gd name="T5" fmla="*/ 129 h 212"/>
                  <a:gd name="T6" fmla="*/ 0 w 190"/>
                  <a:gd name="T7" fmla="*/ 83 h 212"/>
                  <a:gd name="T8" fmla="*/ 190 w 190"/>
                  <a:gd name="T9" fmla="*/ 0 h 212"/>
                  <a:gd name="T10" fmla="*/ 190 w 190"/>
                  <a:gd name="T11" fmla="*/ 53 h 212"/>
                  <a:gd name="T12" fmla="*/ 59 w 190"/>
                  <a:gd name="T13" fmla="*/ 105 h 212"/>
                  <a:gd name="T14" fmla="*/ 190 w 190"/>
                  <a:gd name="T15" fmla="*/ 158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12">
                    <a:moveTo>
                      <a:pt x="190" y="158"/>
                    </a:moveTo>
                    <a:lnTo>
                      <a:pt x="190" y="212"/>
                    </a:lnTo>
                    <a:lnTo>
                      <a:pt x="0" y="129"/>
                    </a:lnTo>
                    <a:lnTo>
                      <a:pt x="0" y="83"/>
                    </a:lnTo>
                    <a:lnTo>
                      <a:pt x="190" y="0"/>
                    </a:lnTo>
                    <a:lnTo>
                      <a:pt x="190" y="53"/>
                    </a:lnTo>
                    <a:lnTo>
                      <a:pt x="59" y="105"/>
                    </a:lnTo>
                    <a:lnTo>
                      <a:pt x="190" y="1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  <p:sp>
            <p:nvSpPr>
              <p:cNvPr id="214" name="Freeform 8">
                <a:extLst>
                  <a:ext uri="{FF2B5EF4-FFF2-40B4-BE49-F238E27FC236}">
                    <a16:creationId xmlns:a16="http://schemas.microsoft.com/office/drawing/2014/main" id="{AAEC72E0-C01C-2949-B5F5-6DE72AA66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5825" y="3025775"/>
                <a:ext cx="153988" cy="452437"/>
              </a:xfrm>
              <a:custGeom>
                <a:avLst/>
                <a:gdLst>
                  <a:gd name="T0" fmla="*/ 35 w 36"/>
                  <a:gd name="T1" fmla="*/ 14 h 106"/>
                  <a:gd name="T2" fmla="*/ 15 w 36"/>
                  <a:gd name="T3" fmla="*/ 95 h 106"/>
                  <a:gd name="T4" fmla="*/ 14 w 36"/>
                  <a:gd name="T5" fmla="*/ 101 h 106"/>
                  <a:gd name="T6" fmla="*/ 11 w 36"/>
                  <a:gd name="T7" fmla="*/ 105 h 106"/>
                  <a:gd name="T8" fmla="*/ 7 w 36"/>
                  <a:gd name="T9" fmla="*/ 106 h 106"/>
                  <a:gd name="T10" fmla="*/ 0 w 36"/>
                  <a:gd name="T11" fmla="*/ 100 h 106"/>
                  <a:gd name="T12" fmla="*/ 1 w 36"/>
                  <a:gd name="T13" fmla="*/ 92 h 106"/>
                  <a:gd name="T14" fmla="*/ 21 w 36"/>
                  <a:gd name="T15" fmla="*/ 11 h 106"/>
                  <a:gd name="T16" fmla="*/ 24 w 36"/>
                  <a:gd name="T17" fmla="*/ 2 h 106"/>
                  <a:gd name="T18" fmla="*/ 29 w 36"/>
                  <a:gd name="T19" fmla="*/ 0 h 106"/>
                  <a:gd name="T20" fmla="*/ 35 w 36"/>
                  <a:gd name="T21" fmla="*/ 1 h 106"/>
                  <a:gd name="T22" fmla="*/ 36 w 36"/>
                  <a:gd name="T23" fmla="*/ 6 h 106"/>
                  <a:gd name="T24" fmla="*/ 35 w 36"/>
                  <a:gd name="T25" fmla="*/ 1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106">
                    <a:moveTo>
                      <a:pt x="35" y="14"/>
                    </a:moveTo>
                    <a:cubicBezTo>
                      <a:pt x="15" y="95"/>
                      <a:pt x="15" y="95"/>
                      <a:pt x="15" y="95"/>
                    </a:cubicBezTo>
                    <a:cubicBezTo>
                      <a:pt x="15" y="98"/>
                      <a:pt x="14" y="100"/>
                      <a:pt x="14" y="101"/>
                    </a:cubicBezTo>
                    <a:cubicBezTo>
                      <a:pt x="13" y="103"/>
                      <a:pt x="12" y="104"/>
                      <a:pt x="11" y="105"/>
                    </a:cubicBezTo>
                    <a:cubicBezTo>
                      <a:pt x="10" y="106"/>
                      <a:pt x="9" y="106"/>
                      <a:pt x="7" y="106"/>
                    </a:cubicBezTo>
                    <a:cubicBezTo>
                      <a:pt x="2" y="106"/>
                      <a:pt x="0" y="104"/>
                      <a:pt x="0" y="100"/>
                    </a:cubicBezTo>
                    <a:cubicBezTo>
                      <a:pt x="0" y="99"/>
                      <a:pt x="0" y="96"/>
                      <a:pt x="1" y="9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7"/>
                      <a:pt x="23" y="4"/>
                      <a:pt x="24" y="2"/>
                    </a:cubicBezTo>
                    <a:cubicBezTo>
                      <a:pt x="25" y="1"/>
                      <a:pt x="26" y="0"/>
                      <a:pt x="29" y="0"/>
                    </a:cubicBezTo>
                    <a:cubicBezTo>
                      <a:pt x="31" y="0"/>
                      <a:pt x="33" y="0"/>
                      <a:pt x="35" y="1"/>
                    </a:cubicBezTo>
                    <a:cubicBezTo>
                      <a:pt x="36" y="3"/>
                      <a:pt x="36" y="4"/>
                      <a:pt x="36" y="6"/>
                    </a:cubicBezTo>
                    <a:cubicBezTo>
                      <a:pt x="36" y="7"/>
                      <a:pt x="36" y="10"/>
                      <a:pt x="35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  <p:sp>
            <p:nvSpPr>
              <p:cNvPr id="215" name="Freeform 9">
                <a:extLst>
                  <a:ext uri="{FF2B5EF4-FFF2-40B4-BE49-F238E27FC236}">
                    <a16:creationId xmlns:a16="http://schemas.microsoft.com/office/drawing/2014/main" id="{E05FA4F9-013F-5742-AB91-91D8AD63B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7913" y="3089275"/>
                <a:ext cx="303213" cy="333375"/>
              </a:xfrm>
              <a:custGeom>
                <a:avLst/>
                <a:gdLst>
                  <a:gd name="T0" fmla="*/ 191 w 191"/>
                  <a:gd name="T1" fmla="*/ 127 h 210"/>
                  <a:gd name="T2" fmla="*/ 0 w 191"/>
                  <a:gd name="T3" fmla="*/ 210 h 210"/>
                  <a:gd name="T4" fmla="*/ 0 w 191"/>
                  <a:gd name="T5" fmla="*/ 156 h 210"/>
                  <a:gd name="T6" fmla="*/ 132 w 191"/>
                  <a:gd name="T7" fmla="*/ 105 h 210"/>
                  <a:gd name="T8" fmla="*/ 0 w 191"/>
                  <a:gd name="T9" fmla="*/ 51 h 210"/>
                  <a:gd name="T10" fmla="*/ 0 w 191"/>
                  <a:gd name="T11" fmla="*/ 0 h 210"/>
                  <a:gd name="T12" fmla="*/ 191 w 191"/>
                  <a:gd name="T13" fmla="*/ 81 h 210"/>
                  <a:gd name="T14" fmla="*/ 191 w 191"/>
                  <a:gd name="T15" fmla="*/ 12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1" h="210">
                    <a:moveTo>
                      <a:pt x="191" y="127"/>
                    </a:moveTo>
                    <a:lnTo>
                      <a:pt x="0" y="210"/>
                    </a:lnTo>
                    <a:lnTo>
                      <a:pt x="0" y="156"/>
                    </a:lnTo>
                    <a:lnTo>
                      <a:pt x="132" y="105"/>
                    </a:lnTo>
                    <a:lnTo>
                      <a:pt x="0" y="51"/>
                    </a:lnTo>
                    <a:lnTo>
                      <a:pt x="0" y="0"/>
                    </a:lnTo>
                    <a:lnTo>
                      <a:pt x="191" y="81"/>
                    </a:lnTo>
                    <a:lnTo>
                      <a:pt x="191" y="1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</p:grp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018AFD34-06B5-AF4C-9FDE-EB3B548860EB}"/>
              </a:ext>
            </a:extLst>
          </p:cNvPr>
          <p:cNvSpPr txBox="1">
            <a:spLocks noChangeAspect="1"/>
          </p:cNvSpPr>
          <p:nvPr/>
        </p:nvSpPr>
        <p:spPr>
          <a:xfrm>
            <a:off x="3062841" y="4289628"/>
            <a:ext cx="517625" cy="199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DATA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94CD2397-719E-844C-AF0E-9BED4312A426}"/>
              </a:ext>
            </a:extLst>
          </p:cNvPr>
          <p:cNvGrpSpPr>
            <a:grpSpLocks noChangeAspect="1"/>
          </p:cNvGrpSpPr>
          <p:nvPr/>
        </p:nvGrpSpPr>
        <p:grpSpPr>
          <a:xfrm>
            <a:off x="2857037" y="4315887"/>
            <a:ext cx="164715" cy="117164"/>
            <a:chOff x="9043988" y="877888"/>
            <a:chExt cx="868362" cy="617537"/>
          </a:xfrm>
          <a:solidFill>
            <a:srgbClr val="BFBFBF"/>
          </a:solidFill>
        </p:grpSpPr>
        <p:sp>
          <p:nvSpPr>
            <p:cNvPr id="218" name="Freeform 33">
              <a:extLst>
                <a:ext uri="{FF2B5EF4-FFF2-40B4-BE49-F238E27FC236}">
                  <a16:creationId xmlns:a16="http://schemas.microsoft.com/office/drawing/2014/main" id="{73BFCE7E-A423-F64E-90A5-BB1CC1EEC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3988" y="1317625"/>
              <a:ext cx="85725" cy="177800"/>
            </a:xfrm>
            <a:custGeom>
              <a:avLst/>
              <a:gdLst>
                <a:gd name="T0" fmla="*/ 12 w 20"/>
                <a:gd name="T1" fmla="*/ 37 h 41"/>
                <a:gd name="T2" fmla="*/ 12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3 w 20"/>
                <a:gd name="T31" fmla="*/ 40 h 41"/>
                <a:gd name="T32" fmla="*/ 12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7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2" y="17"/>
                    <a:pt x="2" y="17"/>
                    <a:pt x="1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1" y="6"/>
                    <a:pt x="12" y="5"/>
                    <a:pt x="13" y="3"/>
                  </a:cubicBezTo>
                  <a:cubicBezTo>
                    <a:pt x="14" y="2"/>
                    <a:pt x="15" y="1"/>
                    <a:pt x="15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8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1"/>
                    <a:pt x="13" y="40"/>
                  </a:cubicBezTo>
                  <a:cubicBezTo>
                    <a:pt x="13" y="39"/>
                    <a:pt x="12" y="38"/>
                    <a:pt x="1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19" name="Freeform 34">
              <a:extLst>
                <a:ext uri="{FF2B5EF4-FFF2-40B4-BE49-F238E27FC236}">
                  <a16:creationId xmlns:a16="http://schemas.microsoft.com/office/drawing/2014/main" id="{D1D28211-8720-EC41-8DEE-7C689277F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4800" y="1317625"/>
              <a:ext cx="120650" cy="177800"/>
            </a:xfrm>
            <a:custGeom>
              <a:avLst/>
              <a:gdLst>
                <a:gd name="T0" fmla="*/ 28 w 28"/>
                <a:gd name="T1" fmla="*/ 21 h 41"/>
                <a:gd name="T2" fmla="*/ 27 w 28"/>
                <a:gd name="T3" fmla="*/ 28 h 41"/>
                <a:gd name="T4" fmla="*/ 25 w 28"/>
                <a:gd name="T5" fmla="*/ 34 h 41"/>
                <a:gd name="T6" fmla="*/ 20 w 28"/>
                <a:gd name="T7" fmla="*/ 39 h 41"/>
                <a:gd name="T8" fmla="*/ 14 w 28"/>
                <a:gd name="T9" fmla="*/ 41 h 41"/>
                <a:gd name="T10" fmla="*/ 6 w 28"/>
                <a:gd name="T11" fmla="*/ 39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2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4 h 41"/>
                <a:gd name="T30" fmla="*/ 26 w 28"/>
                <a:gd name="T31" fmla="*/ 8 h 41"/>
                <a:gd name="T32" fmla="*/ 28 w 28"/>
                <a:gd name="T33" fmla="*/ 21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7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4 h 41"/>
                <a:gd name="T54" fmla="*/ 20 w 28"/>
                <a:gd name="T55" fmla="*/ 29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7" y="28"/>
                  </a:cubicBezTo>
                  <a:cubicBezTo>
                    <a:pt x="27" y="31"/>
                    <a:pt x="26" y="32"/>
                    <a:pt x="25" y="34"/>
                  </a:cubicBezTo>
                  <a:cubicBezTo>
                    <a:pt x="24" y="36"/>
                    <a:pt x="22" y="38"/>
                    <a:pt x="20" y="39"/>
                  </a:cubicBezTo>
                  <a:cubicBezTo>
                    <a:pt x="18" y="40"/>
                    <a:pt x="16" y="41"/>
                    <a:pt x="14" y="41"/>
                  </a:cubicBezTo>
                  <a:cubicBezTo>
                    <a:pt x="11" y="41"/>
                    <a:pt x="9" y="40"/>
                    <a:pt x="6" y="39"/>
                  </a:cubicBezTo>
                  <a:cubicBezTo>
                    <a:pt x="4" y="37"/>
                    <a:pt x="2" y="35"/>
                    <a:pt x="1" y="32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1"/>
                    <a:pt x="1" y="10"/>
                    <a:pt x="2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0" y="1"/>
                    <a:pt x="22" y="2"/>
                    <a:pt x="23" y="4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0" y="20"/>
                  </a:moveTo>
                  <a:cubicBezTo>
                    <a:pt x="20" y="17"/>
                    <a:pt x="20" y="14"/>
                    <a:pt x="20" y="12"/>
                  </a:cubicBezTo>
                  <a:cubicBezTo>
                    <a:pt x="19" y="10"/>
                    <a:pt x="19" y="8"/>
                    <a:pt x="18" y="7"/>
                  </a:cubicBezTo>
                  <a:cubicBezTo>
                    <a:pt x="17" y="6"/>
                    <a:pt x="15" y="5"/>
                    <a:pt x="14" y="5"/>
                  </a:cubicBezTo>
                  <a:cubicBezTo>
                    <a:pt x="11" y="5"/>
                    <a:pt x="10" y="7"/>
                    <a:pt x="9" y="9"/>
                  </a:cubicBezTo>
                  <a:cubicBezTo>
                    <a:pt x="8" y="12"/>
                    <a:pt x="7" y="15"/>
                    <a:pt x="7" y="20"/>
                  </a:cubicBezTo>
                  <a:cubicBezTo>
                    <a:pt x="7" y="24"/>
                    <a:pt x="7" y="27"/>
                    <a:pt x="8" y="29"/>
                  </a:cubicBezTo>
                  <a:cubicBezTo>
                    <a:pt x="8" y="31"/>
                    <a:pt x="9" y="33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5" y="35"/>
                    <a:pt x="17" y="35"/>
                    <a:pt x="18" y="34"/>
                  </a:cubicBezTo>
                  <a:cubicBezTo>
                    <a:pt x="19" y="32"/>
                    <a:pt x="19" y="31"/>
                    <a:pt x="20" y="29"/>
                  </a:cubicBezTo>
                  <a:cubicBezTo>
                    <a:pt x="20" y="26"/>
                    <a:pt x="20" y="24"/>
                    <a:pt x="2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20" name="Freeform 35">
              <a:extLst>
                <a:ext uri="{FF2B5EF4-FFF2-40B4-BE49-F238E27FC236}">
                  <a16:creationId xmlns:a16="http://schemas.microsoft.com/office/drawing/2014/main" id="{EACB94C3-1CBC-0444-9E29-8526CC2E5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5613" y="1317625"/>
              <a:ext cx="80963" cy="177800"/>
            </a:xfrm>
            <a:custGeom>
              <a:avLst/>
              <a:gdLst>
                <a:gd name="T0" fmla="*/ 12 w 19"/>
                <a:gd name="T1" fmla="*/ 37 h 41"/>
                <a:gd name="T2" fmla="*/ 12 w 19"/>
                <a:gd name="T3" fmla="*/ 12 h 41"/>
                <a:gd name="T4" fmla="*/ 3 w 19"/>
                <a:gd name="T5" fmla="*/ 17 h 41"/>
                <a:gd name="T6" fmla="*/ 1 w 19"/>
                <a:gd name="T7" fmla="*/ 16 h 41"/>
                <a:gd name="T8" fmla="*/ 0 w 19"/>
                <a:gd name="T9" fmla="*/ 14 h 41"/>
                <a:gd name="T10" fmla="*/ 0 w 19"/>
                <a:gd name="T11" fmla="*/ 12 h 41"/>
                <a:gd name="T12" fmla="*/ 4 w 19"/>
                <a:gd name="T13" fmla="*/ 10 h 41"/>
                <a:gd name="T14" fmla="*/ 9 w 19"/>
                <a:gd name="T15" fmla="*/ 7 h 41"/>
                <a:gd name="T16" fmla="*/ 12 w 19"/>
                <a:gd name="T17" fmla="*/ 3 h 41"/>
                <a:gd name="T18" fmla="*/ 14 w 19"/>
                <a:gd name="T19" fmla="*/ 0 h 41"/>
                <a:gd name="T20" fmla="*/ 16 w 19"/>
                <a:gd name="T21" fmla="*/ 0 h 41"/>
                <a:gd name="T22" fmla="*/ 18 w 19"/>
                <a:gd name="T23" fmla="*/ 1 h 41"/>
                <a:gd name="T24" fmla="*/ 19 w 19"/>
                <a:gd name="T25" fmla="*/ 4 h 41"/>
                <a:gd name="T26" fmla="*/ 19 w 19"/>
                <a:gd name="T27" fmla="*/ 36 h 41"/>
                <a:gd name="T28" fmla="*/ 16 w 19"/>
                <a:gd name="T29" fmla="*/ 41 h 41"/>
                <a:gd name="T30" fmla="*/ 13 w 19"/>
                <a:gd name="T31" fmla="*/ 40 h 41"/>
                <a:gd name="T32" fmla="*/ 12 w 19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41">
                  <a:moveTo>
                    <a:pt x="12" y="37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7" y="15"/>
                    <a:pt x="4" y="17"/>
                    <a:pt x="3" y="17"/>
                  </a:cubicBezTo>
                  <a:cubicBezTo>
                    <a:pt x="2" y="17"/>
                    <a:pt x="1" y="17"/>
                    <a:pt x="1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11"/>
                    <a:pt x="2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0" y="6"/>
                    <a:pt x="11" y="5"/>
                    <a:pt x="12" y="3"/>
                  </a:cubicBezTo>
                  <a:cubicBezTo>
                    <a:pt x="13" y="2"/>
                    <a:pt x="14" y="1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7" y="0"/>
                    <a:pt x="18" y="0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9"/>
                    <a:pt x="18" y="41"/>
                    <a:pt x="16" y="41"/>
                  </a:cubicBezTo>
                  <a:cubicBezTo>
                    <a:pt x="14" y="41"/>
                    <a:pt x="14" y="41"/>
                    <a:pt x="13" y="40"/>
                  </a:cubicBezTo>
                  <a:cubicBezTo>
                    <a:pt x="12" y="39"/>
                    <a:pt x="12" y="38"/>
                    <a:pt x="1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21" name="Freeform 36">
              <a:extLst>
                <a:ext uri="{FF2B5EF4-FFF2-40B4-BE49-F238E27FC236}">
                  <a16:creationId xmlns:a16="http://schemas.microsoft.com/office/drawing/2014/main" id="{5C4CFAEC-FB7E-1242-9026-B5DED9A010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91663" y="1317625"/>
              <a:ext cx="120650" cy="177800"/>
            </a:xfrm>
            <a:custGeom>
              <a:avLst/>
              <a:gdLst>
                <a:gd name="T0" fmla="*/ 28 w 28"/>
                <a:gd name="T1" fmla="*/ 21 h 41"/>
                <a:gd name="T2" fmla="*/ 28 w 28"/>
                <a:gd name="T3" fmla="*/ 28 h 41"/>
                <a:gd name="T4" fmla="*/ 26 w 28"/>
                <a:gd name="T5" fmla="*/ 34 h 41"/>
                <a:gd name="T6" fmla="*/ 21 w 28"/>
                <a:gd name="T7" fmla="*/ 39 h 41"/>
                <a:gd name="T8" fmla="*/ 14 w 28"/>
                <a:gd name="T9" fmla="*/ 41 h 41"/>
                <a:gd name="T10" fmla="*/ 7 w 28"/>
                <a:gd name="T11" fmla="*/ 39 h 41"/>
                <a:gd name="T12" fmla="*/ 2 w 28"/>
                <a:gd name="T13" fmla="*/ 32 h 41"/>
                <a:gd name="T14" fmla="*/ 1 w 28"/>
                <a:gd name="T15" fmla="*/ 27 h 41"/>
                <a:gd name="T16" fmla="*/ 0 w 28"/>
                <a:gd name="T17" fmla="*/ 21 h 41"/>
                <a:gd name="T18" fmla="*/ 1 w 28"/>
                <a:gd name="T19" fmla="*/ 14 h 41"/>
                <a:gd name="T20" fmla="*/ 2 w 28"/>
                <a:gd name="T21" fmla="*/ 8 h 41"/>
                <a:gd name="T22" fmla="*/ 7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4 h 41"/>
                <a:gd name="T30" fmla="*/ 26 w 28"/>
                <a:gd name="T31" fmla="*/ 8 h 41"/>
                <a:gd name="T32" fmla="*/ 28 w 28"/>
                <a:gd name="T33" fmla="*/ 21 h 41"/>
                <a:gd name="T34" fmla="*/ 21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8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4 h 41"/>
                <a:gd name="T54" fmla="*/ 20 w 28"/>
                <a:gd name="T55" fmla="*/ 29 h 41"/>
                <a:gd name="T56" fmla="*/ 21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8" y="28"/>
                  </a:cubicBezTo>
                  <a:cubicBezTo>
                    <a:pt x="27" y="31"/>
                    <a:pt x="27" y="32"/>
                    <a:pt x="26" y="34"/>
                  </a:cubicBezTo>
                  <a:cubicBezTo>
                    <a:pt x="24" y="36"/>
                    <a:pt x="23" y="38"/>
                    <a:pt x="21" y="39"/>
                  </a:cubicBezTo>
                  <a:cubicBezTo>
                    <a:pt x="19" y="40"/>
                    <a:pt x="17" y="41"/>
                    <a:pt x="14" y="41"/>
                  </a:cubicBezTo>
                  <a:cubicBezTo>
                    <a:pt x="11" y="41"/>
                    <a:pt x="9" y="40"/>
                    <a:pt x="7" y="39"/>
                  </a:cubicBezTo>
                  <a:cubicBezTo>
                    <a:pt x="5" y="37"/>
                    <a:pt x="3" y="35"/>
                    <a:pt x="2" y="32"/>
                  </a:cubicBezTo>
                  <a:cubicBezTo>
                    <a:pt x="1" y="31"/>
                    <a:pt x="1" y="29"/>
                    <a:pt x="1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1" y="14"/>
                  </a:cubicBezTo>
                  <a:cubicBezTo>
                    <a:pt x="1" y="11"/>
                    <a:pt x="1" y="10"/>
                    <a:pt x="2" y="8"/>
                  </a:cubicBezTo>
                  <a:cubicBezTo>
                    <a:pt x="3" y="5"/>
                    <a:pt x="5" y="3"/>
                    <a:pt x="7" y="2"/>
                  </a:cubicBezTo>
                  <a:cubicBezTo>
                    <a:pt x="9" y="1"/>
                    <a:pt x="11" y="0"/>
                    <a:pt x="14" y="0"/>
                  </a:cubicBezTo>
                  <a:cubicBezTo>
                    <a:pt x="16" y="0"/>
                    <a:pt x="18" y="0"/>
                    <a:pt x="19" y="1"/>
                  </a:cubicBezTo>
                  <a:cubicBezTo>
                    <a:pt x="21" y="1"/>
                    <a:pt x="22" y="2"/>
                    <a:pt x="23" y="4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8" y="11"/>
                    <a:pt x="28" y="15"/>
                    <a:pt x="28" y="21"/>
                  </a:cubicBezTo>
                  <a:close/>
                  <a:moveTo>
                    <a:pt x="21" y="20"/>
                  </a:moveTo>
                  <a:cubicBezTo>
                    <a:pt x="21" y="17"/>
                    <a:pt x="21" y="14"/>
                    <a:pt x="20" y="12"/>
                  </a:cubicBezTo>
                  <a:cubicBezTo>
                    <a:pt x="20" y="10"/>
                    <a:pt x="19" y="8"/>
                    <a:pt x="18" y="7"/>
                  </a:cubicBezTo>
                  <a:cubicBezTo>
                    <a:pt x="17" y="6"/>
                    <a:pt x="16" y="5"/>
                    <a:pt x="14" y="5"/>
                  </a:cubicBezTo>
                  <a:cubicBezTo>
                    <a:pt x="12" y="5"/>
                    <a:pt x="10" y="7"/>
                    <a:pt x="9" y="9"/>
                  </a:cubicBezTo>
                  <a:cubicBezTo>
                    <a:pt x="8" y="12"/>
                    <a:pt x="8" y="15"/>
                    <a:pt x="8" y="20"/>
                  </a:cubicBezTo>
                  <a:cubicBezTo>
                    <a:pt x="8" y="24"/>
                    <a:pt x="8" y="27"/>
                    <a:pt x="8" y="29"/>
                  </a:cubicBezTo>
                  <a:cubicBezTo>
                    <a:pt x="9" y="31"/>
                    <a:pt x="9" y="33"/>
                    <a:pt x="10" y="34"/>
                  </a:cubicBezTo>
                  <a:cubicBezTo>
                    <a:pt x="11" y="35"/>
                    <a:pt x="13" y="35"/>
                    <a:pt x="14" y="35"/>
                  </a:cubicBezTo>
                  <a:cubicBezTo>
                    <a:pt x="16" y="35"/>
                    <a:pt x="17" y="35"/>
                    <a:pt x="18" y="34"/>
                  </a:cubicBezTo>
                  <a:cubicBezTo>
                    <a:pt x="19" y="32"/>
                    <a:pt x="20" y="31"/>
                    <a:pt x="20" y="29"/>
                  </a:cubicBezTo>
                  <a:cubicBezTo>
                    <a:pt x="21" y="26"/>
                    <a:pt x="21" y="24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22" name="Freeform 37">
              <a:extLst>
                <a:ext uri="{FF2B5EF4-FFF2-40B4-BE49-F238E27FC236}">
                  <a16:creationId xmlns:a16="http://schemas.microsoft.com/office/drawing/2014/main" id="{D6BADC1B-8EAF-754E-803E-299CE00F5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2475" y="1317625"/>
              <a:ext cx="85725" cy="177800"/>
            </a:xfrm>
            <a:custGeom>
              <a:avLst/>
              <a:gdLst>
                <a:gd name="T0" fmla="*/ 12 w 20"/>
                <a:gd name="T1" fmla="*/ 37 h 41"/>
                <a:gd name="T2" fmla="*/ 12 w 20"/>
                <a:gd name="T3" fmla="*/ 12 h 41"/>
                <a:gd name="T4" fmla="*/ 3 w 20"/>
                <a:gd name="T5" fmla="*/ 17 h 41"/>
                <a:gd name="T6" fmla="*/ 1 w 20"/>
                <a:gd name="T7" fmla="*/ 16 h 41"/>
                <a:gd name="T8" fmla="*/ 0 w 20"/>
                <a:gd name="T9" fmla="*/ 14 h 41"/>
                <a:gd name="T10" fmla="*/ 1 w 20"/>
                <a:gd name="T11" fmla="*/ 12 h 41"/>
                <a:gd name="T12" fmla="*/ 4 w 20"/>
                <a:gd name="T13" fmla="*/ 10 h 41"/>
                <a:gd name="T14" fmla="*/ 9 w 20"/>
                <a:gd name="T15" fmla="*/ 7 h 41"/>
                <a:gd name="T16" fmla="*/ 13 w 20"/>
                <a:gd name="T17" fmla="*/ 3 h 41"/>
                <a:gd name="T18" fmla="*/ 15 w 20"/>
                <a:gd name="T19" fmla="*/ 0 h 41"/>
                <a:gd name="T20" fmla="*/ 17 w 20"/>
                <a:gd name="T21" fmla="*/ 0 h 41"/>
                <a:gd name="T22" fmla="*/ 19 w 20"/>
                <a:gd name="T23" fmla="*/ 1 h 41"/>
                <a:gd name="T24" fmla="*/ 20 w 20"/>
                <a:gd name="T25" fmla="*/ 4 h 41"/>
                <a:gd name="T26" fmla="*/ 20 w 20"/>
                <a:gd name="T27" fmla="*/ 36 h 41"/>
                <a:gd name="T28" fmla="*/ 16 w 20"/>
                <a:gd name="T29" fmla="*/ 41 h 41"/>
                <a:gd name="T30" fmla="*/ 13 w 20"/>
                <a:gd name="T31" fmla="*/ 40 h 41"/>
                <a:gd name="T32" fmla="*/ 12 w 20"/>
                <a:gd name="T33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41">
                  <a:moveTo>
                    <a:pt x="12" y="37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8" y="15"/>
                    <a:pt x="5" y="17"/>
                    <a:pt x="3" y="17"/>
                  </a:cubicBezTo>
                  <a:cubicBezTo>
                    <a:pt x="2" y="17"/>
                    <a:pt x="2" y="17"/>
                    <a:pt x="1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2" y="11"/>
                    <a:pt x="3" y="11"/>
                    <a:pt x="4" y="10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11" y="6"/>
                    <a:pt x="12" y="5"/>
                    <a:pt x="13" y="3"/>
                  </a:cubicBezTo>
                  <a:cubicBezTo>
                    <a:pt x="14" y="2"/>
                    <a:pt x="15" y="1"/>
                    <a:pt x="15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8" y="0"/>
                    <a:pt x="19" y="1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9"/>
                    <a:pt x="19" y="41"/>
                    <a:pt x="16" y="41"/>
                  </a:cubicBezTo>
                  <a:cubicBezTo>
                    <a:pt x="15" y="41"/>
                    <a:pt x="14" y="41"/>
                    <a:pt x="13" y="40"/>
                  </a:cubicBezTo>
                  <a:cubicBezTo>
                    <a:pt x="13" y="39"/>
                    <a:pt x="12" y="38"/>
                    <a:pt x="1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23" name="Freeform 38">
              <a:extLst>
                <a:ext uri="{FF2B5EF4-FFF2-40B4-BE49-F238E27FC236}">
                  <a16:creationId xmlns:a16="http://schemas.microsoft.com/office/drawing/2014/main" id="{38DC2E73-825D-3B47-B5BC-7DA1748B5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1700" y="1317625"/>
              <a:ext cx="120650" cy="177800"/>
            </a:xfrm>
            <a:custGeom>
              <a:avLst/>
              <a:gdLst>
                <a:gd name="T0" fmla="*/ 28 w 28"/>
                <a:gd name="T1" fmla="*/ 21 h 41"/>
                <a:gd name="T2" fmla="*/ 27 w 28"/>
                <a:gd name="T3" fmla="*/ 28 h 41"/>
                <a:gd name="T4" fmla="*/ 25 w 28"/>
                <a:gd name="T5" fmla="*/ 34 h 41"/>
                <a:gd name="T6" fmla="*/ 20 w 28"/>
                <a:gd name="T7" fmla="*/ 39 h 41"/>
                <a:gd name="T8" fmla="*/ 14 w 28"/>
                <a:gd name="T9" fmla="*/ 41 h 41"/>
                <a:gd name="T10" fmla="*/ 6 w 28"/>
                <a:gd name="T11" fmla="*/ 39 h 41"/>
                <a:gd name="T12" fmla="*/ 1 w 28"/>
                <a:gd name="T13" fmla="*/ 32 h 41"/>
                <a:gd name="T14" fmla="*/ 0 w 28"/>
                <a:gd name="T15" fmla="*/ 27 h 41"/>
                <a:gd name="T16" fmla="*/ 0 w 28"/>
                <a:gd name="T17" fmla="*/ 21 h 41"/>
                <a:gd name="T18" fmla="*/ 0 w 28"/>
                <a:gd name="T19" fmla="*/ 14 h 41"/>
                <a:gd name="T20" fmla="*/ 2 w 28"/>
                <a:gd name="T21" fmla="*/ 8 h 41"/>
                <a:gd name="T22" fmla="*/ 6 w 28"/>
                <a:gd name="T23" fmla="*/ 2 h 41"/>
                <a:gd name="T24" fmla="*/ 14 w 28"/>
                <a:gd name="T25" fmla="*/ 0 h 41"/>
                <a:gd name="T26" fmla="*/ 19 w 28"/>
                <a:gd name="T27" fmla="*/ 1 h 41"/>
                <a:gd name="T28" fmla="*/ 23 w 28"/>
                <a:gd name="T29" fmla="*/ 4 h 41"/>
                <a:gd name="T30" fmla="*/ 26 w 28"/>
                <a:gd name="T31" fmla="*/ 8 h 41"/>
                <a:gd name="T32" fmla="*/ 28 w 28"/>
                <a:gd name="T33" fmla="*/ 21 h 41"/>
                <a:gd name="T34" fmla="*/ 20 w 28"/>
                <a:gd name="T35" fmla="*/ 20 h 41"/>
                <a:gd name="T36" fmla="*/ 20 w 28"/>
                <a:gd name="T37" fmla="*/ 12 h 41"/>
                <a:gd name="T38" fmla="*/ 18 w 28"/>
                <a:gd name="T39" fmla="*/ 7 h 41"/>
                <a:gd name="T40" fmla="*/ 14 w 28"/>
                <a:gd name="T41" fmla="*/ 5 h 41"/>
                <a:gd name="T42" fmla="*/ 9 w 28"/>
                <a:gd name="T43" fmla="*/ 9 h 41"/>
                <a:gd name="T44" fmla="*/ 7 w 28"/>
                <a:gd name="T45" fmla="*/ 20 h 41"/>
                <a:gd name="T46" fmla="*/ 8 w 28"/>
                <a:gd name="T47" fmla="*/ 29 h 41"/>
                <a:gd name="T48" fmla="*/ 10 w 28"/>
                <a:gd name="T49" fmla="*/ 34 h 41"/>
                <a:gd name="T50" fmla="*/ 14 w 28"/>
                <a:gd name="T51" fmla="*/ 35 h 41"/>
                <a:gd name="T52" fmla="*/ 18 w 28"/>
                <a:gd name="T53" fmla="*/ 34 h 41"/>
                <a:gd name="T54" fmla="*/ 20 w 28"/>
                <a:gd name="T55" fmla="*/ 29 h 41"/>
                <a:gd name="T56" fmla="*/ 20 w 28"/>
                <a:gd name="T5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41">
                  <a:moveTo>
                    <a:pt x="28" y="21"/>
                  </a:moveTo>
                  <a:cubicBezTo>
                    <a:pt x="28" y="24"/>
                    <a:pt x="28" y="26"/>
                    <a:pt x="27" y="28"/>
                  </a:cubicBezTo>
                  <a:cubicBezTo>
                    <a:pt x="27" y="31"/>
                    <a:pt x="26" y="32"/>
                    <a:pt x="25" y="34"/>
                  </a:cubicBezTo>
                  <a:cubicBezTo>
                    <a:pt x="24" y="36"/>
                    <a:pt x="22" y="38"/>
                    <a:pt x="20" y="39"/>
                  </a:cubicBezTo>
                  <a:cubicBezTo>
                    <a:pt x="18" y="40"/>
                    <a:pt x="16" y="41"/>
                    <a:pt x="14" y="41"/>
                  </a:cubicBezTo>
                  <a:cubicBezTo>
                    <a:pt x="11" y="41"/>
                    <a:pt x="8" y="40"/>
                    <a:pt x="6" y="39"/>
                  </a:cubicBezTo>
                  <a:cubicBezTo>
                    <a:pt x="4" y="37"/>
                    <a:pt x="2" y="35"/>
                    <a:pt x="1" y="32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5"/>
                    <a:pt x="0" y="23"/>
                    <a:pt x="0" y="21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0" y="11"/>
                    <a:pt x="1" y="10"/>
                    <a:pt x="2" y="8"/>
                  </a:cubicBezTo>
                  <a:cubicBezTo>
                    <a:pt x="3" y="5"/>
                    <a:pt x="4" y="3"/>
                    <a:pt x="6" y="2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0" y="1"/>
                    <a:pt x="22" y="2"/>
                    <a:pt x="23" y="4"/>
                  </a:cubicBezTo>
                  <a:cubicBezTo>
                    <a:pt x="24" y="5"/>
                    <a:pt x="25" y="6"/>
                    <a:pt x="26" y="8"/>
                  </a:cubicBezTo>
                  <a:cubicBezTo>
                    <a:pt x="27" y="11"/>
                    <a:pt x="28" y="15"/>
                    <a:pt x="28" y="21"/>
                  </a:cubicBezTo>
                  <a:close/>
                  <a:moveTo>
                    <a:pt x="20" y="20"/>
                  </a:moveTo>
                  <a:cubicBezTo>
                    <a:pt x="20" y="17"/>
                    <a:pt x="20" y="14"/>
                    <a:pt x="20" y="12"/>
                  </a:cubicBezTo>
                  <a:cubicBezTo>
                    <a:pt x="19" y="10"/>
                    <a:pt x="19" y="8"/>
                    <a:pt x="18" y="7"/>
                  </a:cubicBezTo>
                  <a:cubicBezTo>
                    <a:pt x="17" y="6"/>
                    <a:pt x="15" y="5"/>
                    <a:pt x="14" y="5"/>
                  </a:cubicBezTo>
                  <a:cubicBezTo>
                    <a:pt x="11" y="5"/>
                    <a:pt x="10" y="7"/>
                    <a:pt x="9" y="9"/>
                  </a:cubicBezTo>
                  <a:cubicBezTo>
                    <a:pt x="8" y="12"/>
                    <a:pt x="7" y="15"/>
                    <a:pt x="7" y="20"/>
                  </a:cubicBezTo>
                  <a:cubicBezTo>
                    <a:pt x="7" y="24"/>
                    <a:pt x="7" y="27"/>
                    <a:pt x="8" y="29"/>
                  </a:cubicBezTo>
                  <a:cubicBezTo>
                    <a:pt x="8" y="31"/>
                    <a:pt x="9" y="33"/>
                    <a:pt x="10" y="34"/>
                  </a:cubicBezTo>
                  <a:cubicBezTo>
                    <a:pt x="11" y="35"/>
                    <a:pt x="12" y="35"/>
                    <a:pt x="14" y="35"/>
                  </a:cubicBezTo>
                  <a:cubicBezTo>
                    <a:pt x="15" y="35"/>
                    <a:pt x="17" y="35"/>
                    <a:pt x="18" y="34"/>
                  </a:cubicBezTo>
                  <a:cubicBezTo>
                    <a:pt x="19" y="32"/>
                    <a:pt x="19" y="31"/>
                    <a:pt x="20" y="29"/>
                  </a:cubicBezTo>
                  <a:cubicBezTo>
                    <a:pt x="20" y="26"/>
                    <a:pt x="20" y="24"/>
                    <a:pt x="2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24" name="Freeform 39">
              <a:extLst>
                <a:ext uri="{FF2B5EF4-FFF2-40B4-BE49-F238E27FC236}">
                  <a16:creationId xmlns:a16="http://schemas.microsoft.com/office/drawing/2014/main" id="{6241BD76-3382-E141-81F0-9797F96D2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1450" y="877888"/>
              <a:ext cx="830263" cy="384175"/>
            </a:xfrm>
            <a:custGeom>
              <a:avLst/>
              <a:gdLst>
                <a:gd name="T0" fmla="*/ 47 w 193"/>
                <a:gd name="T1" fmla="*/ 89 h 89"/>
                <a:gd name="T2" fmla="*/ 96 w 193"/>
                <a:gd name="T3" fmla="*/ 44 h 89"/>
                <a:gd name="T4" fmla="*/ 146 w 193"/>
                <a:gd name="T5" fmla="*/ 89 h 89"/>
                <a:gd name="T6" fmla="*/ 193 w 193"/>
                <a:gd name="T7" fmla="*/ 89 h 89"/>
                <a:gd name="T8" fmla="*/ 184 w 193"/>
                <a:gd name="T9" fmla="*/ 54 h 89"/>
                <a:gd name="T10" fmla="*/ 157 w 193"/>
                <a:gd name="T11" fmla="*/ 50 h 89"/>
                <a:gd name="T12" fmla="*/ 152 w 193"/>
                <a:gd name="T13" fmla="*/ 43 h 89"/>
                <a:gd name="T14" fmla="*/ 153 w 193"/>
                <a:gd name="T15" fmla="*/ 15 h 89"/>
                <a:gd name="T16" fmla="*/ 121 w 193"/>
                <a:gd name="T17" fmla="*/ 0 h 89"/>
                <a:gd name="T18" fmla="*/ 100 w 193"/>
                <a:gd name="T19" fmla="*/ 19 h 89"/>
                <a:gd name="T20" fmla="*/ 92 w 193"/>
                <a:gd name="T21" fmla="*/ 19 h 89"/>
                <a:gd name="T22" fmla="*/ 70 w 193"/>
                <a:gd name="T23" fmla="*/ 0 h 89"/>
                <a:gd name="T24" fmla="*/ 38 w 193"/>
                <a:gd name="T25" fmla="*/ 17 h 89"/>
                <a:gd name="T26" fmla="*/ 41 w 193"/>
                <a:gd name="T27" fmla="*/ 45 h 89"/>
                <a:gd name="T28" fmla="*/ 35 w 193"/>
                <a:gd name="T29" fmla="*/ 51 h 89"/>
                <a:gd name="T30" fmla="*/ 7 w 193"/>
                <a:gd name="T31" fmla="*/ 56 h 89"/>
                <a:gd name="T32" fmla="*/ 2 w 193"/>
                <a:gd name="T33" fmla="*/ 73 h 89"/>
                <a:gd name="T34" fmla="*/ 0 w 193"/>
                <a:gd name="T35" fmla="*/ 89 h 89"/>
                <a:gd name="T36" fmla="*/ 47 w 193"/>
                <a:gd name="T3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3" h="89">
                  <a:moveTo>
                    <a:pt x="47" y="89"/>
                  </a:moveTo>
                  <a:cubicBezTo>
                    <a:pt x="50" y="63"/>
                    <a:pt x="71" y="44"/>
                    <a:pt x="96" y="44"/>
                  </a:cubicBezTo>
                  <a:cubicBezTo>
                    <a:pt x="122" y="44"/>
                    <a:pt x="143" y="63"/>
                    <a:pt x="146" y="89"/>
                  </a:cubicBezTo>
                  <a:cubicBezTo>
                    <a:pt x="193" y="89"/>
                    <a:pt x="193" y="89"/>
                    <a:pt x="193" y="89"/>
                  </a:cubicBezTo>
                  <a:cubicBezTo>
                    <a:pt x="192" y="76"/>
                    <a:pt x="189" y="64"/>
                    <a:pt x="184" y="54"/>
                  </a:cubicBezTo>
                  <a:cubicBezTo>
                    <a:pt x="157" y="50"/>
                    <a:pt x="157" y="50"/>
                    <a:pt x="157" y="50"/>
                  </a:cubicBezTo>
                  <a:cubicBezTo>
                    <a:pt x="155" y="48"/>
                    <a:pt x="154" y="45"/>
                    <a:pt x="152" y="43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44" y="8"/>
                    <a:pt x="133" y="3"/>
                    <a:pt x="121" y="0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97" y="19"/>
                    <a:pt x="94" y="19"/>
                    <a:pt x="92" y="19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59" y="4"/>
                    <a:pt x="48" y="9"/>
                    <a:pt x="38" y="17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7"/>
                    <a:pt x="37" y="49"/>
                    <a:pt x="35" y="51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5" y="61"/>
                    <a:pt x="3" y="67"/>
                    <a:pt x="2" y="73"/>
                  </a:cubicBezTo>
                  <a:cubicBezTo>
                    <a:pt x="1" y="78"/>
                    <a:pt x="0" y="83"/>
                    <a:pt x="0" y="89"/>
                  </a:cubicBezTo>
                  <a:lnTo>
                    <a:pt x="47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9E54E3F8-9707-8A49-9205-31A908002F03}"/>
              </a:ext>
            </a:extLst>
          </p:cNvPr>
          <p:cNvSpPr txBox="1">
            <a:spLocks noChangeAspect="1"/>
          </p:cNvSpPr>
          <p:nvPr/>
        </p:nvSpPr>
        <p:spPr>
          <a:xfrm>
            <a:off x="5873138" y="4289628"/>
            <a:ext cx="848191" cy="20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 OPERATIONS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88333AA9-FA8F-F340-9ECE-4BE9C8A8E881}"/>
              </a:ext>
            </a:extLst>
          </p:cNvPr>
          <p:cNvGrpSpPr>
            <a:grpSpLocks noChangeAspect="1"/>
          </p:cNvGrpSpPr>
          <p:nvPr/>
        </p:nvGrpSpPr>
        <p:grpSpPr>
          <a:xfrm>
            <a:off x="4254428" y="4625884"/>
            <a:ext cx="832716" cy="201288"/>
            <a:chOff x="6353827" y="6158405"/>
            <a:chExt cx="1242617" cy="300305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3877B0B1-F39F-1D43-9007-5EA105E50E38}"/>
                </a:ext>
              </a:extLst>
            </p:cNvPr>
            <p:cNvSpPr txBox="1"/>
            <p:nvPr/>
          </p:nvSpPr>
          <p:spPr>
            <a:xfrm>
              <a:off x="6625712" y="6158405"/>
              <a:ext cx="970732" cy="300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85783">
                <a:lnSpc>
                  <a:spcPct val="95000"/>
                </a:lnSpc>
                <a:spcBef>
                  <a:spcPts val="300"/>
                </a:spcBef>
                <a:defRPr sz="800" b="1" kern="0">
                  <a:solidFill>
                    <a:schemeClr val="bg1"/>
                  </a:solidFill>
                  <a:latin typeface="+mn-lt"/>
                </a:defRPr>
              </a:lvl1pPr>
            </a:lstStyle>
            <a:p>
              <a:pPr eaLnBrk="0" fontAlgn="base" hangingPunct="0">
                <a:spcAft>
                  <a:spcPct val="0"/>
                </a:spcAft>
                <a:defRPr/>
              </a:pPr>
              <a:r>
                <a:rPr lang="en-US" sz="600" dirty="0">
                  <a:solidFill>
                    <a:prstClr val="white"/>
                  </a:solidFill>
                  <a:latin typeface="Century Gothic"/>
                </a:rPr>
                <a:t>PRIVATE</a:t>
              </a: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06C444EF-847F-494C-B807-89F4CF23B7B0}"/>
                </a:ext>
              </a:extLst>
            </p:cNvPr>
            <p:cNvGrpSpPr/>
            <p:nvPr/>
          </p:nvGrpSpPr>
          <p:grpSpPr>
            <a:xfrm>
              <a:off x="6353827" y="6205605"/>
              <a:ext cx="259206" cy="184014"/>
              <a:chOff x="5113338" y="3060700"/>
              <a:chExt cx="4722813" cy="3352800"/>
            </a:xfrm>
            <a:solidFill>
              <a:srgbClr val="BFBFBF"/>
            </a:solidFill>
          </p:grpSpPr>
          <p:sp>
            <p:nvSpPr>
              <p:cNvPr id="229" name="Freeform 15">
                <a:extLst>
                  <a:ext uri="{FF2B5EF4-FFF2-40B4-BE49-F238E27FC236}">
                    <a16:creationId xmlns:a16="http://schemas.microsoft.com/office/drawing/2014/main" id="{D11E6377-2E65-CE42-96BC-722E8C26B7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13338" y="3060700"/>
                <a:ext cx="4722813" cy="3352800"/>
              </a:xfrm>
              <a:custGeom>
                <a:avLst/>
                <a:gdLst>
                  <a:gd name="T0" fmla="*/ 438 w 536"/>
                  <a:gd name="T1" fmla="*/ 117 h 380"/>
                  <a:gd name="T2" fmla="*/ 363 w 536"/>
                  <a:gd name="T3" fmla="*/ 64 h 380"/>
                  <a:gd name="T4" fmla="*/ 348 w 536"/>
                  <a:gd name="T5" fmla="*/ 65 h 380"/>
                  <a:gd name="T6" fmla="*/ 226 w 536"/>
                  <a:gd name="T7" fmla="*/ 0 h 380"/>
                  <a:gd name="T8" fmla="*/ 82 w 536"/>
                  <a:gd name="T9" fmla="*/ 119 h 380"/>
                  <a:gd name="T10" fmla="*/ 0 w 536"/>
                  <a:gd name="T11" fmla="*/ 220 h 380"/>
                  <a:gd name="T12" fmla="*/ 90 w 536"/>
                  <a:gd name="T13" fmla="*/ 323 h 380"/>
                  <a:gd name="T14" fmla="*/ 90 w 536"/>
                  <a:gd name="T15" fmla="*/ 324 h 380"/>
                  <a:gd name="T16" fmla="*/ 182 w 536"/>
                  <a:gd name="T17" fmla="*/ 324 h 380"/>
                  <a:gd name="T18" fmla="*/ 182 w 536"/>
                  <a:gd name="T19" fmla="*/ 380 h 380"/>
                  <a:gd name="T20" fmla="*/ 353 w 536"/>
                  <a:gd name="T21" fmla="*/ 380 h 380"/>
                  <a:gd name="T22" fmla="*/ 353 w 536"/>
                  <a:gd name="T23" fmla="*/ 324 h 380"/>
                  <a:gd name="T24" fmla="*/ 430 w 536"/>
                  <a:gd name="T25" fmla="*/ 324 h 380"/>
                  <a:gd name="T26" fmla="*/ 431 w 536"/>
                  <a:gd name="T27" fmla="*/ 324 h 380"/>
                  <a:gd name="T28" fmla="*/ 432 w 536"/>
                  <a:gd name="T29" fmla="*/ 324 h 380"/>
                  <a:gd name="T30" fmla="*/ 433 w 536"/>
                  <a:gd name="T31" fmla="*/ 324 h 380"/>
                  <a:gd name="T32" fmla="*/ 442 w 536"/>
                  <a:gd name="T33" fmla="*/ 324 h 380"/>
                  <a:gd name="T34" fmla="*/ 442 w 536"/>
                  <a:gd name="T35" fmla="*/ 324 h 380"/>
                  <a:gd name="T36" fmla="*/ 536 w 536"/>
                  <a:gd name="T37" fmla="*/ 220 h 380"/>
                  <a:gd name="T38" fmla="*/ 438 w 536"/>
                  <a:gd name="T39" fmla="*/ 117 h 380"/>
                  <a:gd name="T40" fmla="*/ 432 w 536"/>
                  <a:gd name="T41" fmla="*/ 300 h 380"/>
                  <a:gd name="T42" fmla="*/ 418 w 536"/>
                  <a:gd name="T43" fmla="*/ 300 h 380"/>
                  <a:gd name="T44" fmla="*/ 418 w 536"/>
                  <a:gd name="T45" fmla="*/ 300 h 380"/>
                  <a:gd name="T46" fmla="*/ 353 w 536"/>
                  <a:gd name="T47" fmla="*/ 300 h 380"/>
                  <a:gd name="T48" fmla="*/ 353 w 536"/>
                  <a:gd name="T49" fmla="*/ 252 h 380"/>
                  <a:gd name="T50" fmla="*/ 182 w 536"/>
                  <a:gd name="T51" fmla="*/ 252 h 380"/>
                  <a:gd name="T52" fmla="*/ 182 w 536"/>
                  <a:gd name="T53" fmla="*/ 300 h 380"/>
                  <a:gd name="T54" fmla="*/ 104 w 536"/>
                  <a:gd name="T55" fmla="*/ 300 h 380"/>
                  <a:gd name="T56" fmla="*/ 102 w 536"/>
                  <a:gd name="T57" fmla="*/ 300 h 380"/>
                  <a:gd name="T58" fmla="*/ 24 w 536"/>
                  <a:gd name="T59" fmla="*/ 220 h 380"/>
                  <a:gd name="T60" fmla="*/ 94 w 536"/>
                  <a:gd name="T61" fmla="*/ 141 h 380"/>
                  <a:gd name="T62" fmla="*/ 103 w 536"/>
                  <a:gd name="T63" fmla="*/ 140 h 380"/>
                  <a:gd name="T64" fmla="*/ 104 w 536"/>
                  <a:gd name="T65" fmla="*/ 131 h 380"/>
                  <a:gd name="T66" fmla="*/ 226 w 536"/>
                  <a:gd name="T67" fmla="*/ 24 h 380"/>
                  <a:gd name="T68" fmla="*/ 332 w 536"/>
                  <a:gd name="T69" fmla="*/ 85 h 380"/>
                  <a:gd name="T70" fmla="*/ 337 w 536"/>
                  <a:gd name="T71" fmla="*/ 93 h 380"/>
                  <a:gd name="T72" fmla="*/ 346 w 536"/>
                  <a:gd name="T73" fmla="*/ 90 h 380"/>
                  <a:gd name="T74" fmla="*/ 363 w 536"/>
                  <a:gd name="T75" fmla="*/ 88 h 380"/>
                  <a:gd name="T76" fmla="*/ 417 w 536"/>
                  <a:gd name="T77" fmla="*/ 131 h 380"/>
                  <a:gd name="T78" fmla="*/ 419 w 536"/>
                  <a:gd name="T79" fmla="*/ 141 h 380"/>
                  <a:gd name="T80" fmla="*/ 429 w 536"/>
                  <a:gd name="T81" fmla="*/ 140 h 380"/>
                  <a:gd name="T82" fmla="*/ 432 w 536"/>
                  <a:gd name="T83" fmla="*/ 140 h 380"/>
                  <a:gd name="T84" fmla="*/ 512 w 536"/>
                  <a:gd name="T85" fmla="*/ 220 h 380"/>
                  <a:gd name="T86" fmla="*/ 432 w 536"/>
                  <a:gd name="T87" fmla="*/ 30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6" h="380">
                    <a:moveTo>
                      <a:pt x="438" y="117"/>
                    </a:moveTo>
                    <a:cubicBezTo>
                      <a:pt x="427" y="85"/>
                      <a:pt x="397" y="64"/>
                      <a:pt x="363" y="64"/>
                    </a:cubicBezTo>
                    <a:cubicBezTo>
                      <a:pt x="358" y="64"/>
                      <a:pt x="353" y="64"/>
                      <a:pt x="348" y="65"/>
                    </a:cubicBezTo>
                    <a:cubicBezTo>
                      <a:pt x="321" y="25"/>
                      <a:pt x="275" y="0"/>
                      <a:pt x="226" y="0"/>
                    </a:cubicBezTo>
                    <a:cubicBezTo>
                      <a:pt x="156" y="0"/>
                      <a:pt x="95" y="51"/>
                      <a:pt x="82" y="119"/>
                    </a:cubicBezTo>
                    <a:cubicBezTo>
                      <a:pt x="35" y="129"/>
                      <a:pt x="0" y="171"/>
                      <a:pt x="0" y="220"/>
                    </a:cubicBezTo>
                    <a:cubicBezTo>
                      <a:pt x="0" y="273"/>
                      <a:pt x="39" y="317"/>
                      <a:pt x="90" y="323"/>
                    </a:cubicBezTo>
                    <a:cubicBezTo>
                      <a:pt x="90" y="324"/>
                      <a:pt x="90" y="324"/>
                      <a:pt x="90" y="324"/>
                    </a:cubicBezTo>
                    <a:cubicBezTo>
                      <a:pt x="182" y="324"/>
                      <a:pt x="182" y="324"/>
                      <a:pt x="182" y="324"/>
                    </a:cubicBezTo>
                    <a:cubicBezTo>
                      <a:pt x="182" y="380"/>
                      <a:pt x="182" y="380"/>
                      <a:pt x="182" y="380"/>
                    </a:cubicBezTo>
                    <a:cubicBezTo>
                      <a:pt x="353" y="380"/>
                      <a:pt x="353" y="380"/>
                      <a:pt x="353" y="380"/>
                    </a:cubicBezTo>
                    <a:cubicBezTo>
                      <a:pt x="353" y="324"/>
                      <a:pt x="353" y="324"/>
                      <a:pt x="353" y="324"/>
                    </a:cubicBezTo>
                    <a:cubicBezTo>
                      <a:pt x="430" y="324"/>
                      <a:pt x="430" y="324"/>
                      <a:pt x="430" y="324"/>
                    </a:cubicBezTo>
                    <a:cubicBezTo>
                      <a:pt x="431" y="324"/>
                      <a:pt x="431" y="324"/>
                      <a:pt x="431" y="324"/>
                    </a:cubicBezTo>
                    <a:cubicBezTo>
                      <a:pt x="432" y="324"/>
                      <a:pt x="432" y="324"/>
                      <a:pt x="432" y="324"/>
                    </a:cubicBezTo>
                    <a:cubicBezTo>
                      <a:pt x="432" y="324"/>
                      <a:pt x="433" y="324"/>
                      <a:pt x="433" y="324"/>
                    </a:cubicBezTo>
                    <a:cubicBezTo>
                      <a:pt x="442" y="324"/>
                      <a:pt x="442" y="324"/>
                      <a:pt x="442" y="324"/>
                    </a:cubicBezTo>
                    <a:cubicBezTo>
                      <a:pt x="442" y="324"/>
                      <a:pt x="442" y="324"/>
                      <a:pt x="442" y="324"/>
                    </a:cubicBezTo>
                    <a:cubicBezTo>
                      <a:pt x="495" y="319"/>
                      <a:pt x="536" y="274"/>
                      <a:pt x="536" y="220"/>
                    </a:cubicBezTo>
                    <a:cubicBezTo>
                      <a:pt x="536" y="165"/>
                      <a:pt x="492" y="120"/>
                      <a:pt x="438" y="117"/>
                    </a:cubicBezTo>
                    <a:close/>
                    <a:moveTo>
                      <a:pt x="432" y="300"/>
                    </a:moveTo>
                    <a:cubicBezTo>
                      <a:pt x="418" y="300"/>
                      <a:pt x="418" y="300"/>
                      <a:pt x="418" y="300"/>
                    </a:cubicBezTo>
                    <a:cubicBezTo>
                      <a:pt x="418" y="300"/>
                      <a:pt x="418" y="300"/>
                      <a:pt x="418" y="300"/>
                    </a:cubicBezTo>
                    <a:cubicBezTo>
                      <a:pt x="353" y="300"/>
                      <a:pt x="353" y="300"/>
                      <a:pt x="353" y="300"/>
                    </a:cubicBezTo>
                    <a:cubicBezTo>
                      <a:pt x="353" y="252"/>
                      <a:pt x="353" y="252"/>
                      <a:pt x="353" y="252"/>
                    </a:cubicBezTo>
                    <a:cubicBezTo>
                      <a:pt x="182" y="252"/>
                      <a:pt x="182" y="252"/>
                      <a:pt x="182" y="252"/>
                    </a:cubicBezTo>
                    <a:cubicBezTo>
                      <a:pt x="182" y="300"/>
                      <a:pt x="182" y="300"/>
                      <a:pt x="182" y="300"/>
                    </a:cubicBezTo>
                    <a:cubicBezTo>
                      <a:pt x="104" y="300"/>
                      <a:pt x="104" y="300"/>
                      <a:pt x="104" y="300"/>
                    </a:cubicBezTo>
                    <a:cubicBezTo>
                      <a:pt x="102" y="300"/>
                      <a:pt x="102" y="300"/>
                      <a:pt x="102" y="300"/>
                    </a:cubicBezTo>
                    <a:cubicBezTo>
                      <a:pt x="59" y="299"/>
                      <a:pt x="24" y="264"/>
                      <a:pt x="24" y="220"/>
                    </a:cubicBezTo>
                    <a:cubicBezTo>
                      <a:pt x="24" y="180"/>
                      <a:pt x="54" y="146"/>
                      <a:pt x="94" y="141"/>
                    </a:cubicBezTo>
                    <a:cubicBezTo>
                      <a:pt x="103" y="140"/>
                      <a:pt x="103" y="140"/>
                      <a:pt x="103" y="140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113" y="70"/>
                      <a:pt x="165" y="24"/>
                      <a:pt x="226" y="24"/>
                    </a:cubicBezTo>
                    <a:cubicBezTo>
                      <a:pt x="269" y="24"/>
                      <a:pt x="310" y="47"/>
                      <a:pt x="332" y="85"/>
                    </a:cubicBezTo>
                    <a:cubicBezTo>
                      <a:pt x="337" y="93"/>
                      <a:pt x="337" y="93"/>
                      <a:pt x="337" y="93"/>
                    </a:cubicBezTo>
                    <a:cubicBezTo>
                      <a:pt x="346" y="90"/>
                      <a:pt x="346" y="90"/>
                      <a:pt x="346" y="90"/>
                    </a:cubicBezTo>
                    <a:cubicBezTo>
                      <a:pt x="351" y="89"/>
                      <a:pt x="357" y="88"/>
                      <a:pt x="363" y="88"/>
                    </a:cubicBezTo>
                    <a:cubicBezTo>
                      <a:pt x="389" y="88"/>
                      <a:pt x="411" y="106"/>
                      <a:pt x="417" y="131"/>
                    </a:cubicBezTo>
                    <a:cubicBezTo>
                      <a:pt x="419" y="141"/>
                      <a:pt x="419" y="141"/>
                      <a:pt x="419" y="141"/>
                    </a:cubicBezTo>
                    <a:cubicBezTo>
                      <a:pt x="429" y="140"/>
                      <a:pt x="429" y="140"/>
                      <a:pt x="429" y="140"/>
                    </a:cubicBezTo>
                    <a:cubicBezTo>
                      <a:pt x="430" y="140"/>
                      <a:pt x="431" y="140"/>
                      <a:pt x="432" y="140"/>
                    </a:cubicBezTo>
                    <a:cubicBezTo>
                      <a:pt x="476" y="140"/>
                      <a:pt x="512" y="176"/>
                      <a:pt x="512" y="220"/>
                    </a:cubicBezTo>
                    <a:cubicBezTo>
                      <a:pt x="512" y="264"/>
                      <a:pt x="476" y="300"/>
                      <a:pt x="432" y="3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  <p:sp>
            <p:nvSpPr>
              <p:cNvPr id="230" name="Freeform 16">
                <a:extLst>
                  <a:ext uri="{FF2B5EF4-FFF2-40B4-BE49-F238E27FC236}">
                    <a16:creationId xmlns:a16="http://schemas.microsoft.com/office/drawing/2014/main" id="{9EAA2682-36DC-E140-B0A3-E4C444A59C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16713" y="4340225"/>
                <a:ext cx="1506538" cy="793750"/>
              </a:xfrm>
              <a:custGeom>
                <a:avLst/>
                <a:gdLst>
                  <a:gd name="T0" fmla="*/ 158 w 171"/>
                  <a:gd name="T1" fmla="*/ 72 h 90"/>
                  <a:gd name="T2" fmla="*/ 86 w 171"/>
                  <a:gd name="T3" fmla="*/ 0 h 90"/>
                  <a:gd name="T4" fmla="*/ 14 w 171"/>
                  <a:gd name="T5" fmla="*/ 72 h 90"/>
                  <a:gd name="T6" fmla="*/ 0 w 171"/>
                  <a:gd name="T7" fmla="*/ 72 h 90"/>
                  <a:gd name="T8" fmla="*/ 0 w 171"/>
                  <a:gd name="T9" fmla="*/ 90 h 90"/>
                  <a:gd name="T10" fmla="*/ 171 w 171"/>
                  <a:gd name="T11" fmla="*/ 90 h 90"/>
                  <a:gd name="T12" fmla="*/ 171 w 171"/>
                  <a:gd name="T13" fmla="*/ 72 h 90"/>
                  <a:gd name="T14" fmla="*/ 158 w 171"/>
                  <a:gd name="T15" fmla="*/ 72 h 90"/>
                  <a:gd name="T16" fmla="*/ 86 w 171"/>
                  <a:gd name="T17" fmla="*/ 24 h 90"/>
                  <a:gd name="T18" fmla="*/ 134 w 171"/>
                  <a:gd name="T19" fmla="*/ 72 h 90"/>
                  <a:gd name="T20" fmla="*/ 38 w 171"/>
                  <a:gd name="T21" fmla="*/ 72 h 90"/>
                  <a:gd name="T22" fmla="*/ 86 w 171"/>
                  <a:gd name="T23" fmla="*/ 2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1" h="90">
                    <a:moveTo>
                      <a:pt x="158" y="72"/>
                    </a:moveTo>
                    <a:cubicBezTo>
                      <a:pt x="157" y="32"/>
                      <a:pt x="125" y="0"/>
                      <a:pt x="86" y="0"/>
                    </a:cubicBezTo>
                    <a:cubicBezTo>
                      <a:pt x="46" y="0"/>
                      <a:pt x="14" y="32"/>
                      <a:pt x="14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71" y="90"/>
                      <a:pt x="171" y="90"/>
                      <a:pt x="171" y="90"/>
                    </a:cubicBezTo>
                    <a:cubicBezTo>
                      <a:pt x="171" y="72"/>
                      <a:pt x="171" y="72"/>
                      <a:pt x="171" y="72"/>
                    </a:cubicBezTo>
                    <a:lnTo>
                      <a:pt x="158" y="72"/>
                    </a:lnTo>
                    <a:close/>
                    <a:moveTo>
                      <a:pt x="86" y="24"/>
                    </a:moveTo>
                    <a:cubicBezTo>
                      <a:pt x="112" y="24"/>
                      <a:pt x="133" y="45"/>
                      <a:pt x="134" y="72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38" y="45"/>
                      <a:pt x="60" y="24"/>
                      <a:pt x="8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2DE31654-B2B2-BD41-B28C-1AE5780D3DCC}"/>
              </a:ext>
            </a:extLst>
          </p:cNvPr>
          <p:cNvGrpSpPr>
            <a:grpSpLocks noChangeAspect="1"/>
          </p:cNvGrpSpPr>
          <p:nvPr/>
        </p:nvGrpSpPr>
        <p:grpSpPr>
          <a:xfrm>
            <a:off x="5705460" y="4625890"/>
            <a:ext cx="783402" cy="201288"/>
            <a:chOff x="8519125" y="6158405"/>
            <a:chExt cx="1169028" cy="300306"/>
          </a:xfrm>
        </p:grpSpPr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8AC95C42-B4A5-C944-A48C-BDEE0B53A016}"/>
                </a:ext>
              </a:extLst>
            </p:cNvPr>
            <p:cNvSpPr txBox="1"/>
            <p:nvPr/>
          </p:nvSpPr>
          <p:spPr>
            <a:xfrm>
              <a:off x="8802058" y="6158405"/>
              <a:ext cx="886095" cy="300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85783">
                <a:lnSpc>
                  <a:spcPct val="95000"/>
                </a:lnSpc>
                <a:spcBef>
                  <a:spcPts val="300"/>
                </a:spcBef>
                <a:defRPr sz="800" b="1" kern="0">
                  <a:solidFill>
                    <a:schemeClr val="bg1"/>
                  </a:solidFill>
                  <a:latin typeface="+mn-lt"/>
                </a:defRPr>
              </a:lvl1pPr>
            </a:lstStyle>
            <a:p>
              <a:pPr eaLnBrk="0" fontAlgn="base" hangingPunct="0">
                <a:spcAft>
                  <a:spcPct val="0"/>
                </a:spcAft>
                <a:defRPr/>
              </a:pPr>
              <a:r>
                <a:rPr lang="en-US" sz="600" dirty="0">
                  <a:solidFill>
                    <a:prstClr val="white"/>
                  </a:solidFill>
                  <a:latin typeface="Century Gothic"/>
                </a:rPr>
                <a:t>HYBRID</a:t>
              </a:r>
            </a:p>
          </p:txBody>
        </p:sp>
        <p:sp>
          <p:nvSpPr>
            <p:cNvPr id="233" name="Freeform 13">
              <a:extLst>
                <a:ext uri="{FF2B5EF4-FFF2-40B4-BE49-F238E27FC236}">
                  <a16:creationId xmlns:a16="http://schemas.microsoft.com/office/drawing/2014/main" id="{D650F177-5B71-894A-A006-E66A6D036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9125" y="6219644"/>
              <a:ext cx="258163" cy="155936"/>
            </a:xfrm>
            <a:custGeom>
              <a:avLst/>
              <a:gdLst>
                <a:gd name="T0" fmla="*/ 433 w 538"/>
                <a:gd name="T1" fmla="*/ 115 h 324"/>
                <a:gd name="T2" fmla="*/ 429 w 538"/>
                <a:gd name="T3" fmla="*/ 115 h 324"/>
                <a:gd name="T4" fmla="*/ 355 w 538"/>
                <a:gd name="T5" fmla="*/ 55 h 324"/>
                <a:gd name="T6" fmla="*/ 342 w 538"/>
                <a:gd name="T7" fmla="*/ 56 h 324"/>
                <a:gd name="T8" fmla="*/ 342 w 538"/>
                <a:gd name="T9" fmla="*/ 56 h 324"/>
                <a:gd name="T10" fmla="*/ 339 w 538"/>
                <a:gd name="T11" fmla="*/ 52 h 324"/>
                <a:gd name="T12" fmla="*/ 227 w 538"/>
                <a:gd name="T13" fmla="*/ 0 h 324"/>
                <a:gd name="T14" fmla="*/ 83 w 538"/>
                <a:gd name="T15" fmla="*/ 118 h 324"/>
                <a:gd name="T16" fmla="*/ 0 w 538"/>
                <a:gd name="T17" fmla="*/ 220 h 324"/>
                <a:gd name="T18" fmla="*/ 91 w 538"/>
                <a:gd name="T19" fmla="*/ 323 h 324"/>
                <a:gd name="T20" fmla="*/ 91 w 538"/>
                <a:gd name="T21" fmla="*/ 324 h 324"/>
                <a:gd name="T22" fmla="*/ 342 w 538"/>
                <a:gd name="T23" fmla="*/ 324 h 324"/>
                <a:gd name="T24" fmla="*/ 342 w 538"/>
                <a:gd name="T25" fmla="*/ 324 h 324"/>
                <a:gd name="T26" fmla="*/ 431 w 538"/>
                <a:gd name="T27" fmla="*/ 324 h 324"/>
                <a:gd name="T28" fmla="*/ 431 w 538"/>
                <a:gd name="T29" fmla="*/ 324 h 324"/>
                <a:gd name="T30" fmla="*/ 433 w 538"/>
                <a:gd name="T31" fmla="*/ 324 h 324"/>
                <a:gd name="T32" fmla="*/ 538 w 538"/>
                <a:gd name="T33" fmla="*/ 219 h 324"/>
                <a:gd name="T34" fmla="*/ 433 w 538"/>
                <a:gd name="T35" fmla="*/ 115 h 324"/>
                <a:gd name="T36" fmla="*/ 318 w 538"/>
                <a:gd name="T37" fmla="*/ 300 h 324"/>
                <a:gd name="T38" fmla="*/ 105 w 538"/>
                <a:gd name="T39" fmla="*/ 300 h 324"/>
                <a:gd name="T40" fmla="*/ 103 w 538"/>
                <a:gd name="T41" fmla="*/ 300 h 324"/>
                <a:gd name="T42" fmla="*/ 24 w 538"/>
                <a:gd name="T43" fmla="*/ 220 h 324"/>
                <a:gd name="T44" fmla="*/ 95 w 538"/>
                <a:gd name="T45" fmla="*/ 141 h 324"/>
                <a:gd name="T46" fmla="*/ 104 w 538"/>
                <a:gd name="T47" fmla="*/ 140 h 324"/>
                <a:gd name="T48" fmla="*/ 105 w 538"/>
                <a:gd name="T49" fmla="*/ 130 h 324"/>
                <a:gd name="T50" fmla="*/ 227 w 538"/>
                <a:gd name="T51" fmla="*/ 24 h 324"/>
                <a:gd name="T52" fmla="*/ 318 w 538"/>
                <a:gd name="T53" fmla="*/ 65 h 324"/>
                <a:gd name="T54" fmla="*/ 318 w 538"/>
                <a:gd name="T55" fmla="*/ 30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8" h="324">
                  <a:moveTo>
                    <a:pt x="433" y="115"/>
                  </a:moveTo>
                  <a:cubicBezTo>
                    <a:pt x="432" y="115"/>
                    <a:pt x="431" y="115"/>
                    <a:pt x="429" y="115"/>
                  </a:cubicBezTo>
                  <a:cubicBezTo>
                    <a:pt x="422" y="80"/>
                    <a:pt x="391" y="55"/>
                    <a:pt x="355" y="55"/>
                  </a:cubicBezTo>
                  <a:cubicBezTo>
                    <a:pt x="350" y="55"/>
                    <a:pt x="346" y="55"/>
                    <a:pt x="342" y="56"/>
                  </a:cubicBezTo>
                  <a:cubicBezTo>
                    <a:pt x="342" y="56"/>
                    <a:pt x="342" y="56"/>
                    <a:pt x="342" y="56"/>
                  </a:cubicBezTo>
                  <a:cubicBezTo>
                    <a:pt x="339" y="52"/>
                    <a:pt x="339" y="52"/>
                    <a:pt x="339" y="52"/>
                  </a:cubicBezTo>
                  <a:cubicBezTo>
                    <a:pt x="311" y="19"/>
                    <a:pt x="270" y="0"/>
                    <a:pt x="227" y="0"/>
                  </a:cubicBezTo>
                  <a:cubicBezTo>
                    <a:pt x="156" y="0"/>
                    <a:pt x="96" y="50"/>
                    <a:pt x="83" y="118"/>
                  </a:cubicBezTo>
                  <a:cubicBezTo>
                    <a:pt x="35" y="128"/>
                    <a:pt x="0" y="171"/>
                    <a:pt x="0" y="220"/>
                  </a:cubicBezTo>
                  <a:cubicBezTo>
                    <a:pt x="0" y="272"/>
                    <a:pt x="40" y="316"/>
                    <a:pt x="91" y="323"/>
                  </a:cubicBezTo>
                  <a:cubicBezTo>
                    <a:pt x="91" y="324"/>
                    <a:pt x="91" y="324"/>
                    <a:pt x="91" y="324"/>
                  </a:cubicBezTo>
                  <a:cubicBezTo>
                    <a:pt x="342" y="324"/>
                    <a:pt x="342" y="324"/>
                    <a:pt x="342" y="324"/>
                  </a:cubicBezTo>
                  <a:cubicBezTo>
                    <a:pt x="342" y="324"/>
                    <a:pt x="342" y="324"/>
                    <a:pt x="342" y="324"/>
                  </a:cubicBezTo>
                  <a:cubicBezTo>
                    <a:pt x="431" y="324"/>
                    <a:pt x="431" y="324"/>
                    <a:pt x="431" y="324"/>
                  </a:cubicBezTo>
                  <a:cubicBezTo>
                    <a:pt x="431" y="324"/>
                    <a:pt x="431" y="324"/>
                    <a:pt x="431" y="324"/>
                  </a:cubicBezTo>
                  <a:cubicBezTo>
                    <a:pt x="432" y="324"/>
                    <a:pt x="432" y="324"/>
                    <a:pt x="433" y="324"/>
                  </a:cubicBezTo>
                  <a:cubicBezTo>
                    <a:pt x="491" y="324"/>
                    <a:pt x="538" y="277"/>
                    <a:pt x="538" y="219"/>
                  </a:cubicBezTo>
                  <a:cubicBezTo>
                    <a:pt x="538" y="162"/>
                    <a:pt x="491" y="115"/>
                    <a:pt x="433" y="115"/>
                  </a:cubicBezTo>
                  <a:close/>
                  <a:moveTo>
                    <a:pt x="318" y="300"/>
                  </a:moveTo>
                  <a:cubicBezTo>
                    <a:pt x="105" y="300"/>
                    <a:pt x="105" y="300"/>
                    <a:pt x="105" y="300"/>
                  </a:cubicBezTo>
                  <a:cubicBezTo>
                    <a:pt x="103" y="300"/>
                    <a:pt x="103" y="300"/>
                    <a:pt x="103" y="300"/>
                  </a:cubicBezTo>
                  <a:cubicBezTo>
                    <a:pt x="60" y="299"/>
                    <a:pt x="24" y="263"/>
                    <a:pt x="24" y="220"/>
                  </a:cubicBezTo>
                  <a:cubicBezTo>
                    <a:pt x="24" y="180"/>
                    <a:pt x="55" y="146"/>
                    <a:pt x="95" y="141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13" y="70"/>
                    <a:pt x="165" y="24"/>
                    <a:pt x="227" y="24"/>
                  </a:cubicBezTo>
                  <a:cubicBezTo>
                    <a:pt x="261" y="24"/>
                    <a:pt x="294" y="39"/>
                    <a:pt x="318" y="65"/>
                  </a:cubicBezTo>
                  <a:lnTo>
                    <a:pt x="318" y="3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</p:grpSp>
      <p:sp>
        <p:nvSpPr>
          <p:cNvPr id="234" name="Rectangle 233">
            <a:extLst>
              <a:ext uri="{FF2B5EF4-FFF2-40B4-BE49-F238E27FC236}">
                <a16:creationId xmlns:a16="http://schemas.microsoft.com/office/drawing/2014/main" id="{BD7560F6-BE91-3D44-86FF-2FB17F47A345}"/>
              </a:ext>
            </a:extLst>
          </p:cNvPr>
          <p:cNvSpPr>
            <a:spLocks noChangeAspect="1"/>
          </p:cNvSpPr>
          <p:nvPr/>
        </p:nvSpPr>
        <p:spPr>
          <a:xfrm>
            <a:off x="1558813" y="4619148"/>
            <a:ext cx="1283342" cy="216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 eaLnBrk="0" fontAlgn="base" hangingPunct="0">
              <a:lnSpc>
                <a:spcPct val="95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sz="700" kern="0" dirty="0">
                <a:solidFill>
                  <a:prstClr val="white"/>
                </a:solidFill>
                <a:latin typeface="Century Gothic"/>
              </a:rPr>
              <a:t>Cloud Deployment </a:t>
            </a: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AD74B875-6F97-4147-991D-03D783CF3D07}"/>
              </a:ext>
            </a:extLst>
          </p:cNvPr>
          <p:cNvGrpSpPr>
            <a:grpSpLocks noChangeAspect="1"/>
          </p:cNvGrpSpPr>
          <p:nvPr/>
        </p:nvGrpSpPr>
        <p:grpSpPr>
          <a:xfrm>
            <a:off x="2862788" y="4625891"/>
            <a:ext cx="756811" cy="201288"/>
            <a:chOff x="4277159" y="6158405"/>
            <a:chExt cx="1129348" cy="300305"/>
          </a:xfrm>
        </p:grpSpPr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210B7F75-83A5-2246-AF9A-E75D21677140}"/>
                </a:ext>
              </a:extLst>
            </p:cNvPr>
            <p:cNvSpPr txBox="1"/>
            <p:nvPr/>
          </p:nvSpPr>
          <p:spPr>
            <a:xfrm>
              <a:off x="4516807" y="6158405"/>
              <a:ext cx="889700" cy="300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85783">
                <a:lnSpc>
                  <a:spcPct val="95000"/>
                </a:lnSpc>
                <a:spcBef>
                  <a:spcPts val="300"/>
                </a:spcBef>
                <a:defRPr sz="800" b="1" kern="0">
                  <a:solidFill>
                    <a:schemeClr val="bg1"/>
                  </a:solidFill>
                  <a:latin typeface="+mn-lt"/>
                </a:defRPr>
              </a:lvl1pPr>
            </a:lstStyle>
            <a:p>
              <a:pPr eaLnBrk="0" fontAlgn="base" hangingPunct="0">
                <a:spcAft>
                  <a:spcPct val="0"/>
                </a:spcAft>
                <a:defRPr/>
              </a:pPr>
              <a:r>
                <a:rPr lang="en-US" sz="600" dirty="0">
                  <a:solidFill>
                    <a:prstClr val="white"/>
                  </a:solidFill>
                  <a:latin typeface="Century Gothic"/>
                </a:rPr>
                <a:t>PUBLIC</a:t>
              </a:r>
            </a:p>
          </p:txBody>
        </p:sp>
        <p:sp>
          <p:nvSpPr>
            <p:cNvPr id="237" name="Freeform 9">
              <a:extLst>
                <a:ext uri="{FF2B5EF4-FFF2-40B4-BE49-F238E27FC236}">
                  <a16:creationId xmlns:a16="http://schemas.microsoft.com/office/drawing/2014/main" id="{C0739BFB-2577-5544-B9A4-1B9D42580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7159" y="6219391"/>
              <a:ext cx="257629" cy="156443"/>
            </a:xfrm>
            <a:custGeom>
              <a:avLst/>
              <a:gdLst>
                <a:gd name="T0" fmla="*/ 432 w 536"/>
                <a:gd name="T1" fmla="*/ 324 h 324"/>
                <a:gd name="T2" fmla="*/ 432 w 536"/>
                <a:gd name="T3" fmla="*/ 324 h 324"/>
                <a:gd name="T4" fmla="*/ 430 w 536"/>
                <a:gd name="T5" fmla="*/ 324 h 324"/>
                <a:gd name="T6" fmla="*/ 90 w 536"/>
                <a:gd name="T7" fmla="*/ 324 h 324"/>
                <a:gd name="T8" fmla="*/ 90 w 536"/>
                <a:gd name="T9" fmla="*/ 323 h 324"/>
                <a:gd name="T10" fmla="*/ 0 w 536"/>
                <a:gd name="T11" fmla="*/ 220 h 324"/>
                <a:gd name="T12" fmla="*/ 82 w 536"/>
                <a:gd name="T13" fmla="*/ 118 h 324"/>
                <a:gd name="T14" fmla="*/ 226 w 536"/>
                <a:gd name="T15" fmla="*/ 0 h 324"/>
                <a:gd name="T16" fmla="*/ 348 w 536"/>
                <a:gd name="T17" fmla="*/ 65 h 324"/>
                <a:gd name="T18" fmla="*/ 363 w 536"/>
                <a:gd name="T19" fmla="*/ 63 h 324"/>
                <a:gd name="T20" fmla="*/ 438 w 536"/>
                <a:gd name="T21" fmla="*/ 116 h 324"/>
                <a:gd name="T22" fmla="*/ 536 w 536"/>
                <a:gd name="T23" fmla="*/ 220 h 324"/>
                <a:gd name="T24" fmla="*/ 442 w 536"/>
                <a:gd name="T25" fmla="*/ 323 h 324"/>
                <a:gd name="T26" fmla="*/ 442 w 536"/>
                <a:gd name="T27" fmla="*/ 324 h 324"/>
                <a:gd name="T28" fmla="*/ 434 w 536"/>
                <a:gd name="T29" fmla="*/ 324 h 324"/>
                <a:gd name="T30" fmla="*/ 432 w 536"/>
                <a:gd name="T31" fmla="*/ 324 h 324"/>
                <a:gd name="T32" fmla="*/ 418 w 536"/>
                <a:gd name="T33" fmla="*/ 300 h 324"/>
                <a:gd name="T34" fmla="*/ 432 w 536"/>
                <a:gd name="T35" fmla="*/ 300 h 324"/>
                <a:gd name="T36" fmla="*/ 512 w 536"/>
                <a:gd name="T37" fmla="*/ 220 h 324"/>
                <a:gd name="T38" fmla="*/ 432 w 536"/>
                <a:gd name="T39" fmla="*/ 140 h 324"/>
                <a:gd name="T40" fmla="*/ 430 w 536"/>
                <a:gd name="T41" fmla="*/ 140 h 324"/>
                <a:gd name="T42" fmla="*/ 419 w 536"/>
                <a:gd name="T43" fmla="*/ 140 h 324"/>
                <a:gd name="T44" fmla="*/ 417 w 536"/>
                <a:gd name="T45" fmla="*/ 130 h 324"/>
                <a:gd name="T46" fmla="*/ 363 w 536"/>
                <a:gd name="T47" fmla="*/ 87 h 324"/>
                <a:gd name="T48" fmla="*/ 346 w 536"/>
                <a:gd name="T49" fmla="*/ 90 h 324"/>
                <a:gd name="T50" fmla="*/ 337 w 536"/>
                <a:gd name="T51" fmla="*/ 93 h 324"/>
                <a:gd name="T52" fmla="*/ 332 w 536"/>
                <a:gd name="T53" fmla="*/ 84 h 324"/>
                <a:gd name="T54" fmla="*/ 226 w 536"/>
                <a:gd name="T55" fmla="*/ 24 h 324"/>
                <a:gd name="T56" fmla="*/ 105 w 536"/>
                <a:gd name="T57" fmla="*/ 130 h 324"/>
                <a:gd name="T58" fmla="*/ 104 w 536"/>
                <a:gd name="T59" fmla="*/ 139 h 324"/>
                <a:gd name="T60" fmla="*/ 94 w 536"/>
                <a:gd name="T61" fmla="*/ 140 h 324"/>
                <a:gd name="T62" fmla="*/ 24 w 536"/>
                <a:gd name="T63" fmla="*/ 220 h 324"/>
                <a:gd name="T64" fmla="*/ 103 w 536"/>
                <a:gd name="T65" fmla="*/ 300 h 324"/>
                <a:gd name="T66" fmla="*/ 105 w 536"/>
                <a:gd name="T67" fmla="*/ 300 h 324"/>
                <a:gd name="T68" fmla="*/ 418 w 536"/>
                <a:gd name="T69" fmla="*/ 30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324">
                  <a:moveTo>
                    <a:pt x="432" y="324"/>
                  </a:moveTo>
                  <a:cubicBezTo>
                    <a:pt x="432" y="324"/>
                    <a:pt x="432" y="324"/>
                    <a:pt x="432" y="324"/>
                  </a:cubicBezTo>
                  <a:cubicBezTo>
                    <a:pt x="430" y="324"/>
                    <a:pt x="430" y="324"/>
                    <a:pt x="430" y="324"/>
                  </a:cubicBezTo>
                  <a:cubicBezTo>
                    <a:pt x="90" y="324"/>
                    <a:pt x="90" y="324"/>
                    <a:pt x="90" y="324"/>
                  </a:cubicBezTo>
                  <a:cubicBezTo>
                    <a:pt x="90" y="323"/>
                    <a:pt x="90" y="323"/>
                    <a:pt x="90" y="323"/>
                  </a:cubicBezTo>
                  <a:cubicBezTo>
                    <a:pt x="40" y="316"/>
                    <a:pt x="0" y="272"/>
                    <a:pt x="0" y="220"/>
                  </a:cubicBezTo>
                  <a:cubicBezTo>
                    <a:pt x="0" y="170"/>
                    <a:pt x="35" y="128"/>
                    <a:pt x="82" y="118"/>
                  </a:cubicBezTo>
                  <a:cubicBezTo>
                    <a:pt x="96" y="50"/>
                    <a:pt x="156" y="0"/>
                    <a:pt x="226" y="0"/>
                  </a:cubicBezTo>
                  <a:cubicBezTo>
                    <a:pt x="275" y="0"/>
                    <a:pt x="321" y="24"/>
                    <a:pt x="348" y="65"/>
                  </a:cubicBezTo>
                  <a:cubicBezTo>
                    <a:pt x="353" y="64"/>
                    <a:pt x="358" y="63"/>
                    <a:pt x="363" y="63"/>
                  </a:cubicBezTo>
                  <a:cubicBezTo>
                    <a:pt x="397" y="63"/>
                    <a:pt x="427" y="85"/>
                    <a:pt x="438" y="116"/>
                  </a:cubicBezTo>
                  <a:cubicBezTo>
                    <a:pt x="493" y="119"/>
                    <a:pt x="536" y="164"/>
                    <a:pt x="536" y="220"/>
                  </a:cubicBezTo>
                  <a:cubicBezTo>
                    <a:pt x="536" y="274"/>
                    <a:pt x="495" y="318"/>
                    <a:pt x="442" y="323"/>
                  </a:cubicBezTo>
                  <a:cubicBezTo>
                    <a:pt x="442" y="324"/>
                    <a:pt x="442" y="324"/>
                    <a:pt x="442" y="324"/>
                  </a:cubicBezTo>
                  <a:cubicBezTo>
                    <a:pt x="434" y="324"/>
                    <a:pt x="434" y="324"/>
                    <a:pt x="434" y="324"/>
                  </a:cubicBezTo>
                  <a:cubicBezTo>
                    <a:pt x="433" y="324"/>
                    <a:pt x="433" y="324"/>
                    <a:pt x="432" y="324"/>
                  </a:cubicBezTo>
                  <a:close/>
                  <a:moveTo>
                    <a:pt x="418" y="300"/>
                  </a:moveTo>
                  <a:cubicBezTo>
                    <a:pt x="432" y="300"/>
                    <a:pt x="432" y="300"/>
                    <a:pt x="432" y="300"/>
                  </a:cubicBezTo>
                  <a:cubicBezTo>
                    <a:pt x="476" y="300"/>
                    <a:pt x="512" y="264"/>
                    <a:pt x="512" y="220"/>
                  </a:cubicBezTo>
                  <a:cubicBezTo>
                    <a:pt x="512" y="176"/>
                    <a:pt x="476" y="140"/>
                    <a:pt x="432" y="140"/>
                  </a:cubicBezTo>
                  <a:cubicBezTo>
                    <a:pt x="431" y="140"/>
                    <a:pt x="431" y="140"/>
                    <a:pt x="430" y="140"/>
                  </a:cubicBezTo>
                  <a:cubicBezTo>
                    <a:pt x="419" y="140"/>
                    <a:pt x="419" y="140"/>
                    <a:pt x="419" y="140"/>
                  </a:cubicBezTo>
                  <a:cubicBezTo>
                    <a:pt x="417" y="130"/>
                    <a:pt x="417" y="130"/>
                    <a:pt x="417" y="130"/>
                  </a:cubicBezTo>
                  <a:cubicBezTo>
                    <a:pt x="412" y="105"/>
                    <a:pt x="389" y="87"/>
                    <a:pt x="363" y="87"/>
                  </a:cubicBezTo>
                  <a:cubicBezTo>
                    <a:pt x="357" y="87"/>
                    <a:pt x="352" y="88"/>
                    <a:pt x="346" y="90"/>
                  </a:cubicBezTo>
                  <a:cubicBezTo>
                    <a:pt x="337" y="93"/>
                    <a:pt x="337" y="93"/>
                    <a:pt x="337" y="93"/>
                  </a:cubicBezTo>
                  <a:cubicBezTo>
                    <a:pt x="332" y="84"/>
                    <a:pt x="332" y="84"/>
                    <a:pt x="332" y="84"/>
                  </a:cubicBezTo>
                  <a:cubicBezTo>
                    <a:pt x="310" y="47"/>
                    <a:pt x="270" y="24"/>
                    <a:pt x="226" y="24"/>
                  </a:cubicBezTo>
                  <a:cubicBezTo>
                    <a:pt x="165" y="24"/>
                    <a:pt x="113" y="69"/>
                    <a:pt x="105" y="130"/>
                  </a:cubicBezTo>
                  <a:cubicBezTo>
                    <a:pt x="104" y="139"/>
                    <a:pt x="104" y="139"/>
                    <a:pt x="104" y="139"/>
                  </a:cubicBezTo>
                  <a:cubicBezTo>
                    <a:pt x="94" y="140"/>
                    <a:pt x="94" y="140"/>
                    <a:pt x="94" y="140"/>
                  </a:cubicBezTo>
                  <a:cubicBezTo>
                    <a:pt x="54" y="145"/>
                    <a:pt x="24" y="179"/>
                    <a:pt x="24" y="220"/>
                  </a:cubicBezTo>
                  <a:cubicBezTo>
                    <a:pt x="24" y="263"/>
                    <a:pt x="59" y="299"/>
                    <a:pt x="103" y="300"/>
                  </a:cubicBezTo>
                  <a:cubicBezTo>
                    <a:pt x="105" y="300"/>
                    <a:pt x="105" y="300"/>
                    <a:pt x="105" y="300"/>
                  </a:cubicBezTo>
                  <a:cubicBezTo>
                    <a:pt x="418" y="300"/>
                    <a:pt x="418" y="300"/>
                    <a:pt x="418" y="30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</p:grpSp>
      <p:sp>
        <p:nvSpPr>
          <p:cNvPr id="238" name="TextBox 237">
            <a:extLst>
              <a:ext uri="{FF2B5EF4-FFF2-40B4-BE49-F238E27FC236}">
                <a16:creationId xmlns:a16="http://schemas.microsoft.com/office/drawing/2014/main" id="{86C333DF-6721-2C4A-8CF8-D991DEE5CB9C}"/>
              </a:ext>
            </a:extLst>
          </p:cNvPr>
          <p:cNvSpPr txBox="1"/>
          <p:nvPr/>
        </p:nvSpPr>
        <p:spPr>
          <a:xfrm>
            <a:off x="431800" y="658151"/>
            <a:ext cx="553153" cy="18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900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srgbClr val="3C3C3B">
                    <a:lumMod val="50000"/>
                  </a:srgbClr>
                </a:solidFill>
                <a:latin typeface="Century Gothic"/>
              </a:rPr>
              <a:t>Sources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69CE5570-5730-7D4C-8449-6BE4119ED6E1}"/>
              </a:ext>
            </a:extLst>
          </p:cNvPr>
          <p:cNvSpPr/>
          <p:nvPr/>
        </p:nvSpPr>
        <p:spPr>
          <a:xfrm>
            <a:off x="445896" y="874308"/>
            <a:ext cx="524962" cy="3974842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62" tIns="34281" rIns="68562" bIns="34281" rtlCol="0" anchor="ctr"/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600" b="1" kern="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0E738D3C-AE85-DD4F-8582-C19C574B9386}"/>
              </a:ext>
            </a:extLst>
          </p:cNvPr>
          <p:cNvSpPr txBox="1"/>
          <p:nvPr/>
        </p:nvSpPr>
        <p:spPr>
          <a:xfrm>
            <a:off x="465486" y="4560594"/>
            <a:ext cx="4947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cap="all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erp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BD55FEE-9D49-A144-BE3B-42E18ADD8F5E}"/>
              </a:ext>
            </a:extLst>
          </p:cNvPr>
          <p:cNvSpPr txBox="1"/>
          <p:nvPr/>
        </p:nvSpPr>
        <p:spPr>
          <a:xfrm>
            <a:off x="456203" y="4102802"/>
            <a:ext cx="4947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cap="all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scm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D89C922-15CE-1E48-A590-AD3EDA0DC526}"/>
              </a:ext>
            </a:extLst>
          </p:cNvPr>
          <p:cNvSpPr txBox="1"/>
          <p:nvPr/>
        </p:nvSpPr>
        <p:spPr>
          <a:xfrm>
            <a:off x="462385" y="3663195"/>
            <a:ext cx="4947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cap="all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crm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E29E311-8DFD-A84E-BDDA-3639BAEDF792}"/>
              </a:ext>
            </a:extLst>
          </p:cNvPr>
          <p:cNvSpPr txBox="1"/>
          <p:nvPr/>
        </p:nvSpPr>
        <p:spPr>
          <a:xfrm>
            <a:off x="457623" y="1719565"/>
            <a:ext cx="4947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Sensors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7F707898-D44D-584A-BDE9-409C553D9116}"/>
              </a:ext>
            </a:extLst>
          </p:cNvPr>
          <p:cNvSpPr txBox="1"/>
          <p:nvPr/>
        </p:nvSpPr>
        <p:spPr>
          <a:xfrm>
            <a:off x="448269" y="1224397"/>
            <a:ext cx="5191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Audio </a:t>
            </a:r>
            <a:b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 Video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AFB2F855-FCB9-2547-86F8-2B2F0D5B0111}"/>
              </a:ext>
            </a:extLst>
          </p:cNvPr>
          <p:cNvSpPr txBox="1"/>
          <p:nvPr/>
        </p:nvSpPr>
        <p:spPr>
          <a:xfrm>
            <a:off x="455493" y="3138507"/>
            <a:ext cx="508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Machine </a:t>
            </a:r>
            <a:b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Logs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C46B7814-502B-4147-A105-FD7678060FD9}"/>
              </a:ext>
            </a:extLst>
          </p:cNvPr>
          <p:cNvSpPr txBox="1"/>
          <p:nvPr/>
        </p:nvSpPr>
        <p:spPr>
          <a:xfrm>
            <a:off x="462385" y="2158774"/>
            <a:ext cx="4947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Text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A1778977-907B-0243-A2A2-070E1CBD0771}"/>
              </a:ext>
            </a:extLst>
          </p:cNvPr>
          <p:cNvSpPr txBox="1"/>
          <p:nvPr/>
        </p:nvSpPr>
        <p:spPr>
          <a:xfrm>
            <a:off x="465598" y="2637128"/>
            <a:ext cx="488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Web and </a:t>
            </a:r>
            <a:b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500" b="1" kern="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Social</a:t>
            </a:r>
          </a:p>
        </p:txBody>
      </p:sp>
      <p:sp>
        <p:nvSpPr>
          <p:cNvPr id="248" name="Isosceles Triangle 421">
            <a:extLst>
              <a:ext uri="{FF2B5EF4-FFF2-40B4-BE49-F238E27FC236}">
                <a16:creationId xmlns:a16="http://schemas.microsoft.com/office/drawing/2014/main" id="{B13355FC-D3B2-8341-84F7-76C9447EC005}"/>
              </a:ext>
            </a:extLst>
          </p:cNvPr>
          <p:cNvSpPr/>
          <p:nvPr/>
        </p:nvSpPr>
        <p:spPr>
          <a:xfrm>
            <a:off x="634125" y="825716"/>
            <a:ext cx="151277" cy="49273"/>
          </a:xfrm>
          <a:prstGeom prst="triangle">
            <a:avLst/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62" tIns="34281" rIns="68562" bIns="34281" rtlCol="0" anchor="ctr"/>
          <a:lstStyle/>
          <a:p>
            <a:pPr algn="ctr" defTabSz="6855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00" b="1" kern="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49" name="Picture 248">
            <a:extLst>
              <a:ext uri="{FF2B5EF4-FFF2-40B4-BE49-F238E27FC236}">
                <a16:creationId xmlns:a16="http://schemas.microsoft.com/office/drawing/2014/main" id="{6B128AC8-B10A-794D-8E6B-A1029D35E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69" y="1989289"/>
            <a:ext cx="169790" cy="169776"/>
          </a:xfrm>
          <a:prstGeom prst="rect">
            <a:avLst/>
          </a:prstGeom>
        </p:spPr>
      </p:pic>
      <p:pic>
        <p:nvPicPr>
          <p:cNvPr id="250" name="Picture 249">
            <a:extLst>
              <a:ext uri="{FF2B5EF4-FFF2-40B4-BE49-F238E27FC236}">
                <a16:creationId xmlns:a16="http://schemas.microsoft.com/office/drawing/2014/main" id="{95726DE5-959F-5F4F-B7C8-51FC99AF7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46" y="2458183"/>
            <a:ext cx="178436" cy="178422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8D6B5198-BC52-764B-BAA0-E4A650685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46" y="2960747"/>
            <a:ext cx="178436" cy="178422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50B3D10F-7943-5B44-A897-ADD0ECA00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51" y="3457969"/>
            <a:ext cx="204626" cy="204610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08D884DE-6C82-FE41-8E8E-01A45149B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46" y="3926438"/>
            <a:ext cx="178436" cy="178422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B0FD44A1-2335-8C4B-BD76-E2B5A9FAE2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546" y="4383787"/>
            <a:ext cx="178436" cy="178422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775962D1-2C5C-FF47-9E80-B5DAFFBBDE16}"/>
              </a:ext>
            </a:extLst>
          </p:cNvPr>
          <p:cNvSpPr txBox="1">
            <a:spLocks noChangeAspect="1"/>
          </p:cNvSpPr>
          <p:nvPr/>
        </p:nvSpPr>
        <p:spPr>
          <a:xfrm>
            <a:off x="6106958" y="1547076"/>
            <a:ext cx="898187" cy="30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783">
              <a:lnSpc>
                <a:spcPct val="95000"/>
              </a:lnSpc>
              <a:spcBef>
                <a:spcPts val="300"/>
              </a:spcBef>
              <a:defRPr sz="800" b="1" kern="0">
                <a:solidFill>
                  <a:schemeClr val="bg1"/>
                </a:solidFill>
                <a:latin typeface="+mn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" dirty="0">
                <a:solidFill>
                  <a:prstClr val="white"/>
                </a:solidFill>
                <a:latin typeface="Century Gothic"/>
              </a:rPr>
              <a:t>APP FRAMEWORK</a:t>
            </a: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26AC3C0C-F3D0-814E-8AEF-D2AF0511A0AA}"/>
              </a:ext>
            </a:extLst>
          </p:cNvPr>
          <p:cNvGrpSpPr>
            <a:grpSpLocks noChangeAspect="1"/>
          </p:cNvGrpSpPr>
          <p:nvPr/>
        </p:nvGrpSpPr>
        <p:grpSpPr>
          <a:xfrm>
            <a:off x="6383287" y="1845390"/>
            <a:ext cx="312816" cy="297554"/>
            <a:chOff x="2787650" y="1617663"/>
            <a:chExt cx="4600575" cy="4375150"/>
          </a:xfrm>
          <a:solidFill>
            <a:sysClr val="window" lastClr="FFFFFF"/>
          </a:solidFill>
        </p:grpSpPr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C6E7AB26-FA20-1242-A64F-A5AA2195E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7650" y="3305175"/>
              <a:ext cx="2212975" cy="1976438"/>
            </a:xfrm>
            <a:custGeom>
              <a:avLst/>
              <a:gdLst>
                <a:gd name="T0" fmla="*/ 0 w 6149"/>
                <a:gd name="T1" fmla="*/ 0 h 5489"/>
                <a:gd name="T2" fmla="*/ 2212615 w 6149"/>
                <a:gd name="T3" fmla="*/ 1432368 h 5489"/>
                <a:gd name="T4" fmla="*/ 2212615 w 6149"/>
                <a:gd name="T5" fmla="*/ 1976078 h 5489"/>
                <a:gd name="T6" fmla="*/ 0 w 6149"/>
                <a:gd name="T7" fmla="*/ 553431 h 5489"/>
                <a:gd name="T8" fmla="*/ 0 w 6149"/>
                <a:gd name="T9" fmla="*/ 0 h 5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49" h="5489">
                  <a:moveTo>
                    <a:pt x="0" y="0"/>
                  </a:moveTo>
                  <a:lnTo>
                    <a:pt x="6148" y="3978"/>
                  </a:lnTo>
                  <a:lnTo>
                    <a:pt x="6148" y="5488"/>
                  </a:lnTo>
                  <a:lnTo>
                    <a:pt x="0" y="153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58" name="Freeform 2">
              <a:extLst>
                <a:ext uri="{FF2B5EF4-FFF2-40B4-BE49-F238E27FC236}">
                  <a16:creationId xmlns:a16="http://schemas.microsoft.com/office/drawing/2014/main" id="{997A0E26-4E9C-FB46-8225-E9E08436B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7650" y="4016375"/>
              <a:ext cx="2212975" cy="1976438"/>
            </a:xfrm>
            <a:custGeom>
              <a:avLst/>
              <a:gdLst>
                <a:gd name="T0" fmla="*/ 0 w 6149"/>
                <a:gd name="T1" fmla="*/ 0 h 5490"/>
                <a:gd name="T2" fmla="*/ 2212615 w 6149"/>
                <a:gd name="T3" fmla="*/ 1432828 h 5490"/>
                <a:gd name="T4" fmla="*/ 2212615 w 6149"/>
                <a:gd name="T5" fmla="*/ 1976078 h 5490"/>
                <a:gd name="T6" fmla="*/ 0 w 6149"/>
                <a:gd name="T7" fmla="*/ 553691 h 5490"/>
                <a:gd name="T8" fmla="*/ 0 w 6149"/>
                <a:gd name="T9" fmla="*/ 0 h 54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49" h="5490">
                  <a:moveTo>
                    <a:pt x="0" y="0"/>
                  </a:moveTo>
                  <a:lnTo>
                    <a:pt x="6148" y="3980"/>
                  </a:lnTo>
                  <a:lnTo>
                    <a:pt x="6148" y="5489"/>
                  </a:lnTo>
                  <a:lnTo>
                    <a:pt x="0" y="1538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59" name="Freeform 3">
              <a:extLst>
                <a:ext uri="{FF2B5EF4-FFF2-40B4-BE49-F238E27FC236}">
                  <a16:creationId xmlns:a16="http://schemas.microsoft.com/office/drawing/2014/main" id="{773F4D2B-4DB6-B949-B024-22F472014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250" y="3305175"/>
              <a:ext cx="2212975" cy="1976438"/>
            </a:xfrm>
            <a:custGeom>
              <a:avLst/>
              <a:gdLst>
                <a:gd name="T0" fmla="*/ 2212615 w 6149"/>
                <a:gd name="T1" fmla="*/ 0 h 5489"/>
                <a:gd name="T2" fmla="*/ 0 w 6149"/>
                <a:gd name="T3" fmla="*/ 1432368 h 5489"/>
                <a:gd name="T4" fmla="*/ 0 w 6149"/>
                <a:gd name="T5" fmla="*/ 1976078 h 5489"/>
                <a:gd name="T6" fmla="*/ 2212615 w 6149"/>
                <a:gd name="T7" fmla="*/ 553431 h 5489"/>
                <a:gd name="T8" fmla="*/ 2212615 w 6149"/>
                <a:gd name="T9" fmla="*/ 0 h 5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49" h="5489">
                  <a:moveTo>
                    <a:pt x="6148" y="0"/>
                  </a:moveTo>
                  <a:lnTo>
                    <a:pt x="0" y="3978"/>
                  </a:lnTo>
                  <a:lnTo>
                    <a:pt x="0" y="5488"/>
                  </a:lnTo>
                  <a:lnTo>
                    <a:pt x="6148" y="1537"/>
                  </a:lnTo>
                  <a:lnTo>
                    <a:pt x="614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60" name="Freeform 4">
              <a:extLst>
                <a:ext uri="{FF2B5EF4-FFF2-40B4-BE49-F238E27FC236}">
                  <a16:creationId xmlns:a16="http://schemas.microsoft.com/office/drawing/2014/main" id="{E0722A41-FBDD-8C4C-A984-9AAB64A32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250" y="4016375"/>
              <a:ext cx="2212975" cy="1976438"/>
            </a:xfrm>
            <a:custGeom>
              <a:avLst/>
              <a:gdLst>
                <a:gd name="T0" fmla="*/ 2212615 w 6149"/>
                <a:gd name="T1" fmla="*/ 0 h 5490"/>
                <a:gd name="T2" fmla="*/ 0 w 6149"/>
                <a:gd name="T3" fmla="*/ 1432828 h 5490"/>
                <a:gd name="T4" fmla="*/ 0 w 6149"/>
                <a:gd name="T5" fmla="*/ 1976078 h 5490"/>
                <a:gd name="T6" fmla="*/ 2212615 w 6149"/>
                <a:gd name="T7" fmla="*/ 553691 h 5490"/>
                <a:gd name="T8" fmla="*/ 2212615 w 6149"/>
                <a:gd name="T9" fmla="*/ 0 h 54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49" h="5490">
                  <a:moveTo>
                    <a:pt x="6148" y="0"/>
                  </a:moveTo>
                  <a:lnTo>
                    <a:pt x="0" y="3980"/>
                  </a:lnTo>
                  <a:lnTo>
                    <a:pt x="0" y="5489"/>
                  </a:lnTo>
                  <a:lnTo>
                    <a:pt x="6148" y="1538"/>
                  </a:lnTo>
                  <a:lnTo>
                    <a:pt x="614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  <p:sp>
          <p:nvSpPr>
            <p:cNvPr id="261" name="Freeform 5">
              <a:extLst>
                <a:ext uri="{FF2B5EF4-FFF2-40B4-BE49-F238E27FC236}">
                  <a16:creationId xmlns:a16="http://schemas.microsoft.com/office/drawing/2014/main" id="{0958392F-CB0D-3244-8436-15ABC6FFF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7650" y="1617663"/>
              <a:ext cx="4600575" cy="2949575"/>
            </a:xfrm>
            <a:custGeom>
              <a:avLst/>
              <a:gdLst>
                <a:gd name="T0" fmla="*/ 3570665 w 12780"/>
                <a:gd name="T1" fmla="*/ 2134869 h 8193"/>
                <a:gd name="T2" fmla="*/ 4600215 w 12780"/>
                <a:gd name="T3" fmla="*/ 1474607 h 8193"/>
                <a:gd name="T4" fmla="*/ 3556626 w 12780"/>
                <a:gd name="T5" fmla="*/ 805346 h 8193"/>
                <a:gd name="T6" fmla="*/ 2986774 w 12780"/>
                <a:gd name="T7" fmla="*/ 1168958 h 8193"/>
                <a:gd name="T8" fmla="*/ 3112768 w 12780"/>
                <a:gd name="T9" fmla="*/ 1480368 h 8193"/>
                <a:gd name="T10" fmla="*/ 3003333 w 12780"/>
                <a:gd name="T11" fmla="*/ 1772337 h 8193"/>
                <a:gd name="T12" fmla="*/ 3570665 w 12780"/>
                <a:gd name="T13" fmla="*/ 2134869 h 8193"/>
                <a:gd name="T14" fmla="*/ 1265698 w 12780"/>
                <a:gd name="T15" fmla="*/ 663141 h 8193"/>
                <a:gd name="T16" fmla="*/ 2300288 w 12780"/>
                <a:gd name="T17" fmla="*/ 0 h 8193"/>
                <a:gd name="T18" fmla="*/ 3352876 w 12780"/>
                <a:gd name="T19" fmla="*/ 674662 h 8193"/>
                <a:gd name="T20" fmla="*/ 2804623 w 12780"/>
                <a:gd name="T21" fmla="*/ 1024593 h 8193"/>
                <a:gd name="T22" fmla="*/ 2320087 w 12780"/>
                <a:gd name="T23" fmla="*/ 904709 h 8193"/>
                <a:gd name="T24" fmla="*/ 1834110 w 12780"/>
                <a:gd name="T25" fmla="*/ 1025673 h 8193"/>
                <a:gd name="T26" fmla="*/ 1265698 w 12780"/>
                <a:gd name="T27" fmla="*/ 663141 h 8193"/>
                <a:gd name="T28" fmla="*/ 3367275 w 12780"/>
                <a:gd name="T29" fmla="*/ 2264833 h 8193"/>
                <a:gd name="T30" fmla="*/ 2300288 w 12780"/>
                <a:gd name="T31" fmla="*/ 2949215 h 8193"/>
                <a:gd name="T32" fmla="*/ 1251299 w 12780"/>
                <a:gd name="T33" fmla="*/ 2276713 h 8193"/>
                <a:gd name="T34" fmla="*/ 1809631 w 12780"/>
                <a:gd name="T35" fmla="*/ 1920662 h 8193"/>
                <a:gd name="T36" fmla="*/ 2320087 w 12780"/>
                <a:gd name="T37" fmla="*/ 2056386 h 8193"/>
                <a:gd name="T38" fmla="*/ 2829102 w 12780"/>
                <a:gd name="T39" fmla="*/ 1921742 h 8193"/>
                <a:gd name="T40" fmla="*/ 3367275 w 12780"/>
                <a:gd name="T41" fmla="*/ 2264833 h 8193"/>
                <a:gd name="T42" fmla="*/ 1061948 w 12780"/>
                <a:gd name="T43" fmla="*/ 793466 h 8193"/>
                <a:gd name="T44" fmla="*/ 0 w 12780"/>
                <a:gd name="T45" fmla="*/ 1474607 h 8193"/>
                <a:gd name="T46" fmla="*/ 1047909 w 12780"/>
                <a:gd name="T47" fmla="*/ 2146389 h 8193"/>
                <a:gd name="T48" fmla="*/ 1636120 w 12780"/>
                <a:gd name="T49" fmla="*/ 1770897 h 8193"/>
                <a:gd name="T50" fmla="*/ 1528125 w 12780"/>
                <a:gd name="T51" fmla="*/ 1480368 h 8193"/>
                <a:gd name="T52" fmla="*/ 1652679 w 12780"/>
                <a:gd name="T53" fmla="*/ 1170758 h 8193"/>
                <a:gd name="T54" fmla="*/ 1061948 w 12780"/>
                <a:gd name="T55" fmla="*/ 793466 h 8193"/>
                <a:gd name="T56" fmla="*/ 2929897 w 12780"/>
                <a:gd name="T57" fmla="*/ 1480368 h 8193"/>
                <a:gd name="T58" fmla="*/ 2320087 w 12780"/>
                <a:gd name="T59" fmla="*/ 1035393 h 8193"/>
                <a:gd name="T60" fmla="*/ 1710996 w 12780"/>
                <a:gd name="T61" fmla="*/ 1480368 h 8193"/>
                <a:gd name="T62" fmla="*/ 2320087 w 12780"/>
                <a:gd name="T63" fmla="*/ 1925342 h 8193"/>
                <a:gd name="T64" fmla="*/ 2929897 w 12780"/>
                <a:gd name="T65" fmla="*/ 1480368 h 81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780" h="8193">
                  <a:moveTo>
                    <a:pt x="9919" y="5930"/>
                  </a:moveTo>
                  <a:lnTo>
                    <a:pt x="12779" y="4096"/>
                  </a:lnTo>
                  <a:lnTo>
                    <a:pt x="9880" y="2237"/>
                  </a:lnTo>
                  <a:lnTo>
                    <a:pt x="8297" y="3247"/>
                  </a:lnTo>
                  <a:cubicBezTo>
                    <a:pt x="8518" y="3497"/>
                    <a:pt x="8647" y="3793"/>
                    <a:pt x="8647" y="4112"/>
                  </a:cubicBezTo>
                  <a:cubicBezTo>
                    <a:pt x="8647" y="4408"/>
                    <a:pt x="8536" y="4686"/>
                    <a:pt x="8343" y="4923"/>
                  </a:cubicBezTo>
                  <a:lnTo>
                    <a:pt x="9919" y="5930"/>
                  </a:lnTo>
                  <a:close/>
                  <a:moveTo>
                    <a:pt x="3516" y="1842"/>
                  </a:moveTo>
                  <a:lnTo>
                    <a:pt x="6390" y="0"/>
                  </a:lnTo>
                  <a:lnTo>
                    <a:pt x="9314" y="1874"/>
                  </a:lnTo>
                  <a:lnTo>
                    <a:pt x="7791" y="2846"/>
                  </a:lnTo>
                  <a:cubicBezTo>
                    <a:pt x="7419" y="2637"/>
                    <a:pt x="6952" y="2513"/>
                    <a:pt x="6445" y="2513"/>
                  </a:cubicBezTo>
                  <a:cubicBezTo>
                    <a:pt x="5937" y="2513"/>
                    <a:pt x="5468" y="2638"/>
                    <a:pt x="5095" y="2849"/>
                  </a:cubicBezTo>
                  <a:lnTo>
                    <a:pt x="3516" y="1842"/>
                  </a:lnTo>
                  <a:close/>
                  <a:moveTo>
                    <a:pt x="9354" y="6291"/>
                  </a:moveTo>
                  <a:lnTo>
                    <a:pt x="6390" y="8192"/>
                  </a:lnTo>
                  <a:lnTo>
                    <a:pt x="3476" y="6324"/>
                  </a:lnTo>
                  <a:lnTo>
                    <a:pt x="5027" y="5335"/>
                  </a:lnTo>
                  <a:cubicBezTo>
                    <a:pt x="5411" y="5570"/>
                    <a:pt x="5906" y="5712"/>
                    <a:pt x="6445" y="5712"/>
                  </a:cubicBezTo>
                  <a:cubicBezTo>
                    <a:pt x="6984" y="5712"/>
                    <a:pt x="7477" y="5572"/>
                    <a:pt x="7859" y="5338"/>
                  </a:cubicBezTo>
                  <a:lnTo>
                    <a:pt x="9354" y="6291"/>
                  </a:lnTo>
                  <a:close/>
                  <a:moveTo>
                    <a:pt x="2950" y="2204"/>
                  </a:moveTo>
                  <a:lnTo>
                    <a:pt x="0" y="4096"/>
                  </a:lnTo>
                  <a:lnTo>
                    <a:pt x="2911" y="5962"/>
                  </a:lnTo>
                  <a:lnTo>
                    <a:pt x="4545" y="4919"/>
                  </a:lnTo>
                  <a:cubicBezTo>
                    <a:pt x="4355" y="4682"/>
                    <a:pt x="4245" y="4406"/>
                    <a:pt x="4245" y="4112"/>
                  </a:cubicBezTo>
                  <a:cubicBezTo>
                    <a:pt x="4245" y="3795"/>
                    <a:pt x="4372" y="3500"/>
                    <a:pt x="4591" y="3252"/>
                  </a:cubicBezTo>
                  <a:lnTo>
                    <a:pt x="2950" y="2204"/>
                  </a:lnTo>
                  <a:close/>
                  <a:moveTo>
                    <a:pt x="8139" y="4112"/>
                  </a:moveTo>
                  <a:cubicBezTo>
                    <a:pt x="8139" y="3430"/>
                    <a:pt x="7381" y="2876"/>
                    <a:pt x="6445" y="2876"/>
                  </a:cubicBezTo>
                  <a:cubicBezTo>
                    <a:pt x="5510" y="2876"/>
                    <a:pt x="4753" y="3429"/>
                    <a:pt x="4753" y="4112"/>
                  </a:cubicBezTo>
                  <a:cubicBezTo>
                    <a:pt x="4753" y="4794"/>
                    <a:pt x="5510" y="5348"/>
                    <a:pt x="6445" y="5348"/>
                  </a:cubicBezTo>
                  <a:cubicBezTo>
                    <a:pt x="7381" y="5348"/>
                    <a:pt x="8139" y="4795"/>
                    <a:pt x="8139" y="41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Verdana" charset="0"/>
              </a:endParaRP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522D6719-2C1A-1D4F-B51D-5D0323DD75AF}"/>
              </a:ext>
            </a:extLst>
          </p:cNvPr>
          <p:cNvGrpSpPr>
            <a:grpSpLocks noChangeAspect="1"/>
          </p:cNvGrpSpPr>
          <p:nvPr/>
        </p:nvGrpSpPr>
        <p:grpSpPr>
          <a:xfrm>
            <a:off x="5753319" y="4315883"/>
            <a:ext cx="127730" cy="112904"/>
            <a:chOff x="5494338" y="-673101"/>
            <a:chExt cx="2117725" cy="1841502"/>
          </a:xfrm>
          <a:solidFill>
            <a:sysClr val="window" lastClr="FFFFFF">
              <a:lumMod val="85000"/>
            </a:sysClr>
          </a:solidFill>
        </p:grpSpPr>
        <p:sp>
          <p:nvSpPr>
            <p:cNvPr id="263" name="Freeform 140">
              <a:extLst>
                <a:ext uri="{FF2B5EF4-FFF2-40B4-BE49-F238E27FC236}">
                  <a16:creationId xmlns:a16="http://schemas.microsoft.com/office/drawing/2014/main" id="{7A08463C-095F-634C-939D-5C9B663950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0138" y="-263525"/>
              <a:ext cx="1431925" cy="1431926"/>
            </a:xfrm>
            <a:custGeom>
              <a:avLst/>
              <a:gdLst>
                <a:gd name="T0" fmla="*/ 45 w 382"/>
                <a:gd name="T1" fmla="*/ 93 h 382"/>
                <a:gd name="T2" fmla="*/ 48 w 382"/>
                <a:gd name="T3" fmla="*/ 124 h 382"/>
                <a:gd name="T4" fmla="*/ 26 w 382"/>
                <a:gd name="T5" fmla="*/ 130 h 382"/>
                <a:gd name="T6" fmla="*/ 3 w 382"/>
                <a:gd name="T7" fmla="*/ 151 h 382"/>
                <a:gd name="T8" fmla="*/ 15 w 382"/>
                <a:gd name="T9" fmla="*/ 180 h 382"/>
                <a:gd name="T10" fmla="*/ 34 w 382"/>
                <a:gd name="T11" fmla="*/ 204 h 382"/>
                <a:gd name="T12" fmla="*/ 17 w 382"/>
                <a:gd name="T13" fmla="*/ 221 h 382"/>
                <a:gd name="T14" fmla="*/ 8 w 382"/>
                <a:gd name="T15" fmla="*/ 250 h 382"/>
                <a:gd name="T16" fmla="*/ 33 w 382"/>
                <a:gd name="T17" fmla="*/ 269 h 382"/>
                <a:gd name="T18" fmla="*/ 56 w 382"/>
                <a:gd name="T19" fmla="*/ 272 h 382"/>
                <a:gd name="T20" fmla="*/ 55 w 382"/>
                <a:gd name="T21" fmla="*/ 303 h 382"/>
                <a:gd name="T22" fmla="*/ 62 w 382"/>
                <a:gd name="T23" fmla="*/ 334 h 382"/>
                <a:gd name="T24" fmla="*/ 93 w 382"/>
                <a:gd name="T25" fmla="*/ 337 h 382"/>
                <a:gd name="T26" fmla="*/ 124 w 382"/>
                <a:gd name="T27" fmla="*/ 334 h 382"/>
                <a:gd name="T28" fmla="*/ 129 w 382"/>
                <a:gd name="T29" fmla="*/ 356 h 382"/>
                <a:gd name="T30" fmla="*/ 150 w 382"/>
                <a:gd name="T31" fmla="*/ 380 h 382"/>
                <a:gd name="T32" fmla="*/ 179 w 382"/>
                <a:gd name="T33" fmla="*/ 367 h 382"/>
                <a:gd name="T34" fmla="*/ 204 w 382"/>
                <a:gd name="T35" fmla="*/ 348 h 382"/>
                <a:gd name="T36" fmla="*/ 220 w 382"/>
                <a:gd name="T37" fmla="*/ 365 h 382"/>
                <a:gd name="T38" fmla="*/ 250 w 382"/>
                <a:gd name="T39" fmla="*/ 375 h 382"/>
                <a:gd name="T40" fmla="*/ 268 w 382"/>
                <a:gd name="T41" fmla="*/ 349 h 382"/>
                <a:gd name="T42" fmla="*/ 281 w 382"/>
                <a:gd name="T43" fmla="*/ 321 h 382"/>
                <a:gd name="T44" fmla="*/ 303 w 382"/>
                <a:gd name="T45" fmla="*/ 327 h 382"/>
                <a:gd name="T46" fmla="*/ 333 w 382"/>
                <a:gd name="T47" fmla="*/ 321 h 382"/>
                <a:gd name="T48" fmla="*/ 337 w 382"/>
                <a:gd name="T49" fmla="*/ 289 h 382"/>
                <a:gd name="T50" fmla="*/ 333 w 382"/>
                <a:gd name="T51" fmla="*/ 259 h 382"/>
                <a:gd name="T52" fmla="*/ 356 w 382"/>
                <a:gd name="T53" fmla="*/ 253 h 382"/>
                <a:gd name="T54" fmla="*/ 379 w 382"/>
                <a:gd name="T55" fmla="*/ 232 h 382"/>
                <a:gd name="T56" fmla="*/ 366 w 382"/>
                <a:gd name="T57" fmla="*/ 203 h 382"/>
                <a:gd name="T58" fmla="*/ 348 w 382"/>
                <a:gd name="T59" fmla="*/ 178 h 382"/>
                <a:gd name="T60" fmla="*/ 364 w 382"/>
                <a:gd name="T61" fmla="*/ 162 h 382"/>
                <a:gd name="T62" fmla="*/ 374 w 382"/>
                <a:gd name="T63" fmla="*/ 133 h 382"/>
                <a:gd name="T64" fmla="*/ 349 w 382"/>
                <a:gd name="T65" fmla="*/ 114 h 382"/>
                <a:gd name="T66" fmla="*/ 320 w 382"/>
                <a:gd name="T67" fmla="*/ 102 h 382"/>
                <a:gd name="T68" fmla="*/ 326 w 382"/>
                <a:gd name="T69" fmla="*/ 79 h 382"/>
                <a:gd name="T70" fmla="*/ 320 w 382"/>
                <a:gd name="T71" fmla="*/ 49 h 382"/>
                <a:gd name="T72" fmla="*/ 289 w 382"/>
                <a:gd name="T73" fmla="*/ 46 h 382"/>
                <a:gd name="T74" fmla="*/ 258 w 382"/>
                <a:gd name="T75" fmla="*/ 49 h 382"/>
                <a:gd name="T76" fmla="*/ 252 w 382"/>
                <a:gd name="T77" fmla="*/ 27 h 382"/>
                <a:gd name="T78" fmla="*/ 231 w 382"/>
                <a:gd name="T79" fmla="*/ 3 h 382"/>
                <a:gd name="T80" fmla="*/ 203 w 382"/>
                <a:gd name="T81" fmla="*/ 16 h 382"/>
                <a:gd name="T82" fmla="*/ 178 w 382"/>
                <a:gd name="T83" fmla="*/ 35 h 382"/>
                <a:gd name="T84" fmla="*/ 162 w 382"/>
                <a:gd name="T85" fmla="*/ 18 h 382"/>
                <a:gd name="T86" fmla="*/ 132 w 382"/>
                <a:gd name="T87" fmla="*/ 8 h 382"/>
                <a:gd name="T88" fmla="*/ 113 w 382"/>
                <a:gd name="T89" fmla="*/ 34 h 382"/>
                <a:gd name="T90" fmla="*/ 101 w 382"/>
                <a:gd name="T91" fmla="*/ 62 h 382"/>
                <a:gd name="T92" fmla="*/ 79 w 382"/>
                <a:gd name="T93" fmla="*/ 56 h 382"/>
                <a:gd name="T94" fmla="*/ 48 w 382"/>
                <a:gd name="T95" fmla="*/ 62 h 382"/>
                <a:gd name="T96" fmla="*/ 45 w 382"/>
                <a:gd name="T97" fmla="*/ 93 h 382"/>
                <a:gd name="T98" fmla="*/ 157 w 382"/>
                <a:gd name="T99" fmla="*/ 86 h 382"/>
                <a:gd name="T100" fmla="*/ 296 w 382"/>
                <a:gd name="T101" fmla="*/ 158 h 382"/>
                <a:gd name="T102" fmla="*/ 225 w 382"/>
                <a:gd name="T103" fmla="*/ 297 h 382"/>
                <a:gd name="T104" fmla="*/ 86 w 382"/>
                <a:gd name="T105" fmla="*/ 225 h 382"/>
                <a:gd name="T106" fmla="*/ 157 w 382"/>
                <a:gd name="T107" fmla="*/ 8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2" h="382">
                  <a:moveTo>
                    <a:pt x="45" y="93"/>
                  </a:moveTo>
                  <a:cubicBezTo>
                    <a:pt x="52" y="100"/>
                    <a:pt x="51" y="119"/>
                    <a:pt x="48" y="124"/>
                  </a:cubicBezTo>
                  <a:cubicBezTo>
                    <a:pt x="46" y="130"/>
                    <a:pt x="36" y="132"/>
                    <a:pt x="26" y="130"/>
                  </a:cubicBezTo>
                  <a:cubicBezTo>
                    <a:pt x="16" y="128"/>
                    <a:pt x="6" y="137"/>
                    <a:pt x="3" y="151"/>
                  </a:cubicBezTo>
                  <a:cubicBezTo>
                    <a:pt x="0" y="165"/>
                    <a:pt x="5" y="177"/>
                    <a:pt x="15" y="180"/>
                  </a:cubicBezTo>
                  <a:cubicBezTo>
                    <a:pt x="25" y="182"/>
                    <a:pt x="33" y="199"/>
                    <a:pt x="34" y="204"/>
                  </a:cubicBezTo>
                  <a:cubicBezTo>
                    <a:pt x="34" y="210"/>
                    <a:pt x="27" y="218"/>
                    <a:pt x="17" y="221"/>
                  </a:cubicBezTo>
                  <a:cubicBezTo>
                    <a:pt x="8" y="224"/>
                    <a:pt x="3" y="237"/>
                    <a:pt x="8" y="250"/>
                  </a:cubicBezTo>
                  <a:cubicBezTo>
                    <a:pt x="12" y="264"/>
                    <a:pt x="23" y="272"/>
                    <a:pt x="33" y="269"/>
                  </a:cubicBezTo>
                  <a:cubicBezTo>
                    <a:pt x="43" y="266"/>
                    <a:pt x="53" y="267"/>
                    <a:pt x="56" y="272"/>
                  </a:cubicBezTo>
                  <a:cubicBezTo>
                    <a:pt x="59" y="277"/>
                    <a:pt x="62" y="296"/>
                    <a:pt x="55" y="303"/>
                  </a:cubicBezTo>
                  <a:cubicBezTo>
                    <a:pt x="48" y="311"/>
                    <a:pt x="51" y="325"/>
                    <a:pt x="62" y="334"/>
                  </a:cubicBezTo>
                  <a:cubicBezTo>
                    <a:pt x="72" y="343"/>
                    <a:pt x="86" y="345"/>
                    <a:pt x="93" y="337"/>
                  </a:cubicBezTo>
                  <a:cubicBezTo>
                    <a:pt x="100" y="330"/>
                    <a:pt x="118" y="331"/>
                    <a:pt x="124" y="334"/>
                  </a:cubicBezTo>
                  <a:cubicBezTo>
                    <a:pt x="129" y="336"/>
                    <a:pt x="132" y="346"/>
                    <a:pt x="129" y="356"/>
                  </a:cubicBezTo>
                  <a:cubicBezTo>
                    <a:pt x="127" y="366"/>
                    <a:pt x="137" y="377"/>
                    <a:pt x="150" y="380"/>
                  </a:cubicBezTo>
                  <a:cubicBezTo>
                    <a:pt x="164" y="382"/>
                    <a:pt x="177" y="377"/>
                    <a:pt x="179" y="367"/>
                  </a:cubicBezTo>
                  <a:cubicBezTo>
                    <a:pt x="181" y="357"/>
                    <a:pt x="198" y="349"/>
                    <a:pt x="204" y="348"/>
                  </a:cubicBezTo>
                  <a:cubicBezTo>
                    <a:pt x="210" y="348"/>
                    <a:pt x="217" y="355"/>
                    <a:pt x="220" y="365"/>
                  </a:cubicBezTo>
                  <a:cubicBezTo>
                    <a:pt x="223" y="374"/>
                    <a:pt x="236" y="379"/>
                    <a:pt x="250" y="375"/>
                  </a:cubicBezTo>
                  <a:cubicBezTo>
                    <a:pt x="263" y="370"/>
                    <a:pt x="271" y="359"/>
                    <a:pt x="268" y="349"/>
                  </a:cubicBezTo>
                  <a:cubicBezTo>
                    <a:pt x="265" y="340"/>
                    <a:pt x="276" y="324"/>
                    <a:pt x="281" y="321"/>
                  </a:cubicBezTo>
                  <a:cubicBezTo>
                    <a:pt x="285" y="317"/>
                    <a:pt x="295" y="320"/>
                    <a:pt x="303" y="327"/>
                  </a:cubicBezTo>
                  <a:cubicBezTo>
                    <a:pt x="310" y="334"/>
                    <a:pt x="324" y="331"/>
                    <a:pt x="333" y="321"/>
                  </a:cubicBezTo>
                  <a:cubicBezTo>
                    <a:pt x="343" y="310"/>
                    <a:pt x="344" y="296"/>
                    <a:pt x="337" y="289"/>
                  </a:cubicBezTo>
                  <a:cubicBezTo>
                    <a:pt x="329" y="283"/>
                    <a:pt x="331" y="264"/>
                    <a:pt x="333" y="259"/>
                  </a:cubicBezTo>
                  <a:cubicBezTo>
                    <a:pt x="336" y="253"/>
                    <a:pt x="346" y="251"/>
                    <a:pt x="356" y="253"/>
                  </a:cubicBezTo>
                  <a:cubicBezTo>
                    <a:pt x="365" y="255"/>
                    <a:pt x="376" y="246"/>
                    <a:pt x="379" y="232"/>
                  </a:cubicBezTo>
                  <a:cubicBezTo>
                    <a:pt x="382" y="218"/>
                    <a:pt x="376" y="205"/>
                    <a:pt x="366" y="203"/>
                  </a:cubicBezTo>
                  <a:cubicBezTo>
                    <a:pt x="356" y="201"/>
                    <a:pt x="348" y="184"/>
                    <a:pt x="348" y="178"/>
                  </a:cubicBezTo>
                  <a:cubicBezTo>
                    <a:pt x="347" y="173"/>
                    <a:pt x="355" y="165"/>
                    <a:pt x="364" y="162"/>
                  </a:cubicBezTo>
                  <a:cubicBezTo>
                    <a:pt x="374" y="159"/>
                    <a:pt x="378" y="146"/>
                    <a:pt x="374" y="133"/>
                  </a:cubicBezTo>
                  <a:cubicBezTo>
                    <a:pt x="370" y="119"/>
                    <a:pt x="358" y="111"/>
                    <a:pt x="349" y="114"/>
                  </a:cubicBezTo>
                  <a:cubicBezTo>
                    <a:pt x="339" y="117"/>
                    <a:pt x="324" y="106"/>
                    <a:pt x="320" y="102"/>
                  </a:cubicBezTo>
                  <a:cubicBezTo>
                    <a:pt x="317" y="97"/>
                    <a:pt x="320" y="87"/>
                    <a:pt x="326" y="79"/>
                  </a:cubicBezTo>
                  <a:cubicBezTo>
                    <a:pt x="333" y="72"/>
                    <a:pt x="330" y="58"/>
                    <a:pt x="320" y="49"/>
                  </a:cubicBezTo>
                  <a:cubicBezTo>
                    <a:pt x="310" y="39"/>
                    <a:pt x="296" y="38"/>
                    <a:pt x="289" y="46"/>
                  </a:cubicBezTo>
                  <a:cubicBezTo>
                    <a:pt x="282" y="53"/>
                    <a:pt x="263" y="51"/>
                    <a:pt x="258" y="49"/>
                  </a:cubicBezTo>
                  <a:cubicBezTo>
                    <a:pt x="253" y="47"/>
                    <a:pt x="250" y="37"/>
                    <a:pt x="252" y="27"/>
                  </a:cubicBezTo>
                  <a:cubicBezTo>
                    <a:pt x="254" y="17"/>
                    <a:pt x="245" y="6"/>
                    <a:pt x="231" y="3"/>
                  </a:cubicBezTo>
                  <a:cubicBezTo>
                    <a:pt x="218" y="0"/>
                    <a:pt x="205" y="6"/>
                    <a:pt x="203" y="16"/>
                  </a:cubicBezTo>
                  <a:cubicBezTo>
                    <a:pt x="201" y="26"/>
                    <a:pt x="184" y="34"/>
                    <a:pt x="178" y="35"/>
                  </a:cubicBezTo>
                  <a:cubicBezTo>
                    <a:pt x="172" y="35"/>
                    <a:pt x="165" y="28"/>
                    <a:pt x="162" y="18"/>
                  </a:cubicBezTo>
                  <a:cubicBezTo>
                    <a:pt x="159" y="8"/>
                    <a:pt x="145" y="4"/>
                    <a:pt x="132" y="8"/>
                  </a:cubicBezTo>
                  <a:cubicBezTo>
                    <a:pt x="119" y="13"/>
                    <a:pt x="110" y="24"/>
                    <a:pt x="113" y="34"/>
                  </a:cubicBezTo>
                  <a:cubicBezTo>
                    <a:pt x="117" y="43"/>
                    <a:pt x="106" y="59"/>
                    <a:pt x="101" y="62"/>
                  </a:cubicBezTo>
                  <a:cubicBezTo>
                    <a:pt x="96" y="65"/>
                    <a:pt x="86" y="63"/>
                    <a:pt x="79" y="56"/>
                  </a:cubicBezTo>
                  <a:cubicBezTo>
                    <a:pt x="71" y="49"/>
                    <a:pt x="58" y="52"/>
                    <a:pt x="48" y="62"/>
                  </a:cubicBezTo>
                  <a:cubicBezTo>
                    <a:pt x="39" y="73"/>
                    <a:pt x="37" y="87"/>
                    <a:pt x="45" y="93"/>
                  </a:cubicBezTo>
                  <a:close/>
                  <a:moveTo>
                    <a:pt x="157" y="86"/>
                  </a:moveTo>
                  <a:cubicBezTo>
                    <a:pt x="215" y="68"/>
                    <a:pt x="277" y="100"/>
                    <a:pt x="296" y="158"/>
                  </a:cubicBezTo>
                  <a:cubicBezTo>
                    <a:pt x="315" y="216"/>
                    <a:pt x="283" y="278"/>
                    <a:pt x="225" y="297"/>
                  </a:cubicBezTo>
                  <a:cubicBezTo>
                    <a:pt x="167" y="315"/>
                    <a:pt x="104" y="283"/>
                    <a:pt x="86" y="225"/>
                  </a:cubicBezTo>
                  <a:cubicBezTo>
                    <a:pt x="67" y="167"/>
                    <a:pt x="99" y="105"/>
                    <a:pt x="157" y="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kern="0" dirty="0">
                <a:solidFill>
                  <a:srgbClr val="3C3C3B"/>
                </a:solidFill>
                <a:latin typeface="Verdana" charset="0"/>
              </a:endParaRPr>
            </a:p>
          </p:txBody>
        </p:sp>
        <p:sp>
          <p:nvSpPr>
            <p:cNvPr id="264" name="Freeform 141">
              <a:extLst>
                <a:ext uri="{FF2B5EF4-FFF2-40B4-BE49-F238E27FC236}">
                  <a16:creationId xmlns:a16="http://schemas.microsoft.com/office/drawing/2014/main" id="{E15B1C1B-2DDB-9148-83AA-B67D7B45D8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-673101"/>
              <a:ext cx="922337" cy="919163"/>
            </a:xfrm>
            <a:custGeom>
              <a:avLst/>
              <a:gdLst>
                <a:gd name="T0" fmla="*/ 29 w 246"/>
                <a:gd name="T1" fmla="*/ 59 h 245"/>
                <a:gd name="T2" fmla="*/ 32 w 246"/>
                <a:gd name="T3" fmla="*/ 79 h 245"/>
                <a:gd name="T4" fmla="*/ 17 w 246"/>
                <a:gd name="T5" fmla="*/ 83 h 245"/>
                <a:gd name="T6" fmla="*/ 2 w 246"/>
                <a:gd name="T7" fmla="*/ 96 h 245"/>
                <a:gd name="T8" fmla="*/ 10 w 246"/>
                <a:gd name="T9" fmla="*/ 115 h 245"/>
                <a:gd name="T10" fmla="*/ 22 w 246"/>
                <a:gd name="T11" fmla="*/ 131 h 245"/>
                <a:gd name="T12" fmla="*/ 12 w 246"/>
                <a:gd name="T13" fmla="*/ 141 h 245"/>
                <a:gd name="T14" fmla="*/ 5 w 246"/>
                <a:gd name="T15" fmla="*/ 160 h 245"/>
                <a:gd name="T16" fmla="*/ 22 w 246"/>
                <a:gd name="T17" fmla="*/ 172 h 245"/>
                <a:gd name="T18" fmla="*/ 36 w 246"/>
                <a:gd name="T19" fmla="*/ 175 h 245"/>
                <a:gd name="T20" fmla="*/ 36 w 246"/>
                <a:gd name="T21" fmla="*/ 195 h 245"/>
                <a:gd name="T22" fmla="*/ 40 w 246"/>
                <a:gd name="T23" fmla="*/ 214 h 245"/>
                <a:gd name="T24" fmla="*/ 60 w 246"/>
                <a:gd name="T25" fmla="*/ 216 h 245"/>
                <a:gd name="T26" fmla="*/ 80 w 246"/>
                <a:gd name="T27" fmla="*/ 214 h 245"/>
                <a:gd name="T28" fmla="*/ 84 w 246"/>
                <a:gd name="T29" fmla="*/ 229 h 245"/>
                <a:gd name="T30" fmla="*/ 97 w 246"/>
                <a:gd name="T31" fmla="*/ 244 h 245"/>
                <a:gd name="T32" fmla="*/ 116 w 246"/>
                <a:gd name="T33" fmla="*/ 235 h 245"/>
                <a:gd name="T34" fmla="*/ 132 w 246"/>
                <a:gd name="T35" fmla="*/ 223 h 245"/>
                <a:gd name="T36" fmla="*/ 142 w 246"/>
                <a:gd name="T37" fmla="*/ 234 h 245"/>
                <a:gd name="T38" fmla="*/ 161 w 246"/>
                <a:gd name="T39" fmla="*/ 240 h 245"/>
                <a:gd name="T40" fmla="*/ 173 w 246"/>
                <a:gd name="T41" fmla="*/ 224 h 245"/>
                <a:gd name="T42" fmla="*/ 181 w 246"/>
                <a:gd name="T43" fmla="*/ 206 h 245"/>
                <a:gd name="T44" fmla="*/ 195 w 246"/>
                <a:gd name="T45" fmla="*/ 210 h 245"/>
                <a:gd name="T46" fmla="*/ 215 w 246"/>
                <a:gd name="T47" fmla="*/ 206 h 245"/>
                <a:gd name="T48" fmla="*/ 217 w 246"/>
                <a:gd name="T49" fmla="*/ 186 h 245"/>
                <a:gd name="T50" fmla="*/ 215 w 246"/>
                <a:gd name="T51" fmla="*/ 166 h 245"/>
                <a:gd name="T52" fmla="*/ 229 w 246"/>
                <a:gd name="T53" fmla="*/ 162 h 245"/>
                <a:gd name="T54" fmla="*/ 244 w 246"/>
                <a:gd name="T55" fmla="*/ 149 h 245"/>
                <a:gd name="T56" fmla="*/ 236 w 246"/>
                <a:gd name="T57" fmla="*/ 130 h 245"/>
                <a:gd name="T58" fmla="*/ 224 w 246"/>
                <a:gd name="T59" fmla="*/ 114 h 245"/>
                <a:gd name="T60" fmla="*/ 235 w 246"/>
                <a:gd name="T61" fmla="*/ 104 h 245"/>
                <a:gd name="T62" fmla="*/ 241 w 246"/>
                <a:gd name="T63" fmla="*/ 85 h 245"/>
                <a:gd name="T64" fmla="*/ 225 w 246"/>
                <a:gd name="T65" fmla="*/ 73 h 245"/>
                <a:gd name="T66" fmla="*/ 206 w 246"/>
                <a:gd name="T67" fmla="*/ 65 h 245"/>
                <a:gd name="T68" fmla="*/ 210 w 246"/>
                <a:gd name="T69" fmla="*/ 51 h 245"/>
                <a:gd name="T70" fmla="*/ 206 w 246"/>
                <a:gd name="T71" fmla="*/ 31 h 245"/>
                <a:gd name="T72" fmla="*/ 186 w 246"/>
                <a:gd name="T73" fmla="*/ 29 h 245"/>
                <a:gd name="T74" fmla="*/ 166 w 246"/>
                <a:gd name="T75" fmla="*/ 31 h 245"/>
                <a:gd name="T76" fmla="*/ 163 w 246"/>
                <a:gd name="T77" fmla="*/ 17 h 245"/>
                <a:gd name="T78" fmla="*/ 149 w 246"/>
                <a:gd name="T79" fmla="*/ 2 h 245"/>
                <a:gd name="T80" fmla="*/ 131 w 246"/>
                <a:gd name="T81" fmla="*/ 10 h 245"/>
                <a:gd name="T82" fmla="*/ 115 w 246"/>
                <a:gd name="T83" fmla="*/ 22 h 245"/>
                <a:gd name="T84" fmla="*/ 104 w 246"/>
                <a:gd name="T85" fmla="*/ 11 h 245"/>
                <a:gd name="T86" fmla="*/ 85 w 246"/>
                <a:gd name="T87" fmla="*/ 5 h 245"/>
                <a:gd name="T88" fmla="*/ 73 w 246"/>
                <a:gd name="T89" fmla="*/ 21 h 245"/>
                <a:gd name="T90" fmla="*/ 65 w 246"/>
                <a:gd name="T91" fmla="*/ 39 h 245"/>
                <a:gd name="T92" fmla="*/ 51 w 246"/>
                <a:gd name="T93" fmla="*/ 35 h 245"/>
                <a:gd name="T94" fmla="*/ 31 w 246"/>
                <a:gd name="T95" fmla="*/ 39 h 245"/>
                <a:gd name="T96" fmla="*/ 29 w 246"/>
                <a:gd name="T97" fmla="*/ 59 h 245"/>
                <a:gd name="T98" fmla="*/ 101 w 246"/>
                <a:gd name="T99" fmla="*/ 55 h 245"/>
                <a:gd name="T100" fmla="*/ 191 w 246"/>
                <a:gd name="T101" fmla="*/ 101 h 245"/>
                <a:gd name="T102" fmla="*/ 145 w 246"/>
                <a:gd name="T103" fmla="*/ 190 h 245"/>
                <a:gd name="T104" fmla="*/ 56 w 246"/>
                <a:gd name="T105" fmla="*/ 144 h 245"/>
                <a:gd name="T106" fmla="*/ 101 w 246"/>
                <a:gd name="T107" fmla="*/ 5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6" h="245">
                  <a:moveTo>
                    <a:pt x="29" y="59"/>
                  </a:moveTo>
                  <a:cubicBezTo>
                    <a:pt x="34" y="64"/>
                    <a:pt x="33" y="76"/>
                    <a:pt x="32" y="79"/>
                  </a:cubicBezTo>
                  <a:cubicBezTo>
                    <a:pt x="30" y="83"/>
                    <a:pt x="24" y="84"/>
                    <a:pt x="17" y="83"/>
                  </a:cubicBezTo>
                  <a:cubicBezTo>
                    <a:pt x="11" y="82"/>
                    <a:pt x="4" y="88"/>
                    <a:pt x="2" y="96"/>
                  </a:cubicBezTo>
                  <a:cubicBezTo>
                    <a:pt x="0" y="105"/>
                    <a:pt x="4" y="113"/>
                    <a:pt x="10" y="115"/>
                  </a:cubicBezTo>
                  <a:cubicBezTo>
                    <a:pt x="17" y="116"/>
                    <a:pt x="22" y="127"/>
                    <a:pt x="22" y="131"/>
                  </a:cubicBezTo>
                  <a:cubicBezTo>
                    <a:pt x="23" y="135"/>
                    <a:pt x="18" y="139"/>
                    <a:pt x="12" y="141"/>
                  </a:cubicBezTo>
                  <a:cubicBezTo>
                    <a:pt x="6" y="143"/>
                    <a:pt x="3" y="152"/>
                    <a:pt x="5" y="160"/>
                  </a:cubicBezTo>
                  <a:cubicBezTo>
                    <a:pt x="8" y="169"/>
                    <a:pt x="15" y="174"/>
                    <a:pt x="22" y="172"/>
                  </a:cubicBezTo>
                  <a:cubicBezTo>
                    <a:pt x="28" y="170"/>
                    <a:pt x="35" y="171"/>
                    <a:pt x="36" y="175"/>
                  </a:cubicBezTo>
                  <a:cubicBezTo>
                    <a:pt x="38" y="178"/>
                    <a:pt x="40" y="190"/>
                    <a:pt x="36" y="195"/>
                  </a:cubicBezTo>
                  <a:cubicBezTo>
                    <a:pt x="32" y="199"/>
                    <a:pt x="34" y="208"/>
                    <a:pt x="40" y="214"/>
                  </a:cubicBezTo>
                  <a:cubicBezTo>
                    <a:pt x="47" y="220"/>
                    <a:pt x="56" y="221"/>
                    <a:pt x="60" y="216"/>
                  </a:cubicBezTo>
                  <a:cubicBezTo>
                    <a:pt x="65" y="212"/>
                    <a:pt x="77" y="213"/>
                    <a:pt x="80" y="214"/>
                  </a:cubicBezTo>
                  <a:cubicBezTo>
                    <a:pt x="83" y="216"/>
                    <a:pt x="85" y="222"/>
                    <a:pt x="84" y="229"/>
                  </a:cubicBezTo>
                  <a:cubicBezTo>
                    <a:pt x="82" y="235"/>
                    <a:pt x="88" y="242"/>
                    <a:pt x="97" y="244"/>
                  </a:cubicBezTo>
                  <a:cubicBezTo>
                    <a:pt x="106" y="245"/>
                    <a:pt x="114" y="242"/>
                    <a:pt x="116" y="235"/>
                  </a:cubicBezTo>
                  <a:cubicBezTo>
                    <a:pt x="117" y="229"/>
                    <a:pt x="128" y="224"/>
                    <a:pt x="132" y="223"/>
                  </a:cubicBezTo>
                  <a:cubicBezTo>
                    <a:pt x="135" y="223"/>
                    <a:pt x="140" y="228"/>
                    <a:pt x="142" y="234"/>
                  </a:cubicBezTo>
                  <a:cubicBezTo>
                    <a:pt x="144" y="240"/>
                    <a:pt x="153" y="243"/>
                    <a:pt x="161" y="240"/>
                  </a:cubicBezTo>
                  <a:cubicBezTo>
                    <a:pt x="170" y="238"/>
                    <a:pt x="175" y="230"/>
                    <a:pt x="173" y="224"/>
                  </a:cubicBezTo>
                  <a:cubicBezTo>
                    <a:pt x="171" y="218"/>
                    <a:pt x="178" y="208"/>
                    <a:pt x="181" y="206"/>
                  </a:cubicBezTo>
                  <a:cubicBezTo>
                    <a:pt x="184" y="204"/>
                    <a:pt x="190" y="205"/>
                    <a:pt x="195" y="210"/>
                  </a:cubicBezTo>
                  <a:cubicBezTo>
                    <a:pt x="200" y="214"/>
                    <a:pt x="209" y="212"/>
                    <a:pt x="215" y="206"/>
                  </a:cubicBezTo>
                  <a:cubicBezTo>
                    <a:pt x="221" y="199"/>
                    <a:pt x="222" y="190"/>
                    <a:pt x="217" y="186"/>
                  </a:cubicBezTo>
                  <a:cubicBezTo>
                    <a:pt x="212" y="181"/>
                    <a:pt x="213" y="169"/>
                    <a:pt x="215" y="166"/>
                  </a:cubicBezTo>
                  <a:cubicBezTo>
                    <a:pt x="216" y="162"/>
                    <a:pt x="223" y="161"/>
                    <a:pt x="229" y="162"/>
                  </a:cubicBezTo>
                  <a:cubicBezTo>
                    <a:pt x="236" y="163"/>
                    <a:pt x="242" y="157"/>
                    <a:pt x="244" y="149"/>
                  </a:cubicBezTo>
                  <a:cubicBezTo>
                    <a:pt x="246" y="140"/>
                    <a:pt x="242" y="132"/>
                    <a:pt x="236" y="130"/>
                  </a:cubicBezTo>
                  <a:cubicBezTo>
                    <a:pt x="230" y="129"/>
                    <a:pt x="225" y="118"/>
                    <a:pt x="224" y="114"/>
                  </a:cubicBezTo>
                  <a:cubicBezTo>
                    <a:pt x="224" y="110"/>
                    <a:pt x="229" y="106"/>
                    <a:pt x="235" y="104"/>
                  </a:cubicBezTo>
                  <a:cubicBezTo>
                    <a:pt x="241" y="102"/>
                    <a:pt x="244" y="93"/>
                    <a:pt x="241" y="85"/>
                  </a:cubicBezTo>
                  <a:cubicBezTo>
                    <a:pt x="238" y="76"/>
                    <a:pt x="231" y="71"/>
                    <a:pt x="225" y="73"/>
                  </a:cubicBezTo>
                  <a:cubicBezTo>
                    <a:pt x="219" y="75"/>
                    <a:pt x="209" y="68"/>
                    <a:pt x="206" y="65"/>
                  </a:cubicBezTo>
                  <a:cubicBezTo>
                    <a:pt x="204" y="62"/>
                    <a:pt x="206" y="55"/>
                    <a:pt x="210" y="51"/>
                  </a:cubicBezTo>
                  <a:cubicBezTo>
                    <a:pt x="215" y="46"/>
                    <a:pt x="213" y="37"/>
                    <a:pt x="206" y="31"/>
                  </a:cubicBezTo>
                  <a:cubicBezTo>
                    <a:pt x="200" y="25"/>
                    <a:pt x="191" y="24"/>
                    <a:pt x="186" y="29"/>
                  </a:cubicBezTo>
                  <a:cubicBezTo>
                    <a:pt x="182" y="33"/>
                    <a:pt x="170" y="33"/>
                    <a:pt x="166" y="31"/>
                  </a:cubicBezTo>
                  <a:cubicBezTo>
                    <a:pt x="163" y="29"/>
                    <a:pt x="161" y="23"/>
                    <a:pt x="163" y="17"/>
                  </a:cubicBezTo>
                  <a:cubicBezTo>
                    <a:pt x="164" y="10"/>
                    <a:pt x="158" y="3"/>
                    <a:pt x="149" y="2"/>
                  </a:cubicBezTo>
                  <a:cubicBezTo>
                    <a:pt x="141" y="0"/>
                    <a:pt x="132" y="3"/>
                    <a:pt x="131" y="10"/>
                  </a:cubicBezTo>
                  <a:cubicBezTo>
                    <a:pt x="130" y="16"/>
                    <a:pt x="119" y="21"/>
                    <a:pt x="115" y="22"/>
                  </a:cubicBezTo>
                  <a:cubicBezTo>
                    <a:pt x="111" y="22"/>
                    <a:pt x="106" y="17"/>
                    <a:pt x="104" y="11"/>
                  </a:cubicBezTo>
                  <a:cubicBezTo>
                    <a:pt x="102" y="5"/>
                    <a:pt x="94" y="2"/>
                    <a:pt x="85" y="5"/>
                  </a:cubicBezTo>
                  <a:cubicBezTo>
                    <a:pt x="77" y="7"/>
                    <a:pt x="71" y="15"/>
                    <a:pt x="73" y="21"/>
                  </a:cubicBezTo>
                  <a:cubicBezTo>
                    <a:pt x="75" y="27"/>
                    <a:pt x="68" y="37"/>
                    <a:pt x="65" y="39"/>
                  </a:cubicBezTo>
                  <a:cubicBezTo>
                    <a:pt x="62" y="41"/>
                    <a:pt x="56" y="40"/>
                    <a:pt x="51" y="35"/>
                  </a:cubicBezTo>
                  <a:cubicBezTo>
                    <a:pt x="46" y="31"/>
                    <a:pt x="38" y="33"/>
                    <a:pt x="31" y="39"/>
                  </a:cubicBezTo>
                  <a:cubicBezTo>
                    <a:pt x="25" y="46"/>
                    <a:pt x="25" y="55"/>
                    <a:pt x="29" y="59"/>
                  </a:cubicBezTo>
                  <a:close/>
                  <a:moveTo>
                    <a:pt x="101" y="55"/>
                  </a:moveTo>
                  <a:cubicBezTo>
                    <a:pt x="139" y="43"/>
                    <a:pt x="179" y="63"/>
                    <a:pt x="191" y="101"/>
                  </a:cubicBezTo>
                  <a:cubicBezTo>
                    <a:pt x="203" y="138"/>
                    <a:pt x="182" y="178"/>
                    <a:pt x="145" y="190"/>
                  </a:cubicBezTo>
                  <a:cubicBezTo>
                    <a:pt x="108" y="202"/>
                    <a:pt x="68" y="182"/>
                    <a:pt x="56" y="144"/>
                  </a:cubicBezTo>
                  <a:cubicBezTo>
                    <a:pt x="44" y="107"/>
                    <a:pt x="64" y="67"/>
                    <a:pt x="101" y="5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kern="0" dirty="0">
                <a:solidFill>
                  <a:srgbClr val="3C3C3B"/>
                </a:solidFill>
                <a:latin typeface="Verdana" charset="0"/>
              </a:endParaRPr>
            </a:p>
          </p:txBody>
        </p:sp>
        <p:sp>
          <p:nvSpPr>
            <p:cNvPr id="265" name="Freeform 142">
              <a:extLst>
                <a:ext uri="{FF2B5EF4-FFF2-40B4-BE49-F238E27FC236}">
                  <a16:creationId xmlns:a16="http://schemas.microsoft.com/office/drawing/2014/main" id="{4621E543-8A37-3048-B937-0032FE7FDD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00688" y="242887"/>
              <a:ext cx="709612" cy="708025"/>
            </a:xfrm>
            <a:custGeom>
              <a:avLst/>
              <a:gdLst>
                <a:gd name="T0" fmla="*/ 22 w 189"/>
                <a:gd name="T1" fmla="*/ 46 h 189"/>
                <a:gd name="T2" fmla="*/ 24 w 189"/>
                <a:gd name="T3" fmla="*/ 61 h 189"/>
                <a:gd name="T4" fmla="*/ 13 w 189"/>
                <a:gd name="T5" fmla="*/ 64 h 189"/>
                <a:gd name="T6" fmla="*/ 1 w 189"/>
                <a:gd name="T7" fmla="*/ 75 h 189"/>
                <a:gd name="T8" fmla="*/ 7 w 189"/>
                <a:gd name="T9" fmla="*/ 89 h 189"/>
                <a:gd name="T10" fmla="*/ 17 w 189"/>
                <a:gd name="T11" fmla="*/ 101 h 189"/>
                <a:gd name="T12" fmla="*/ 8 w 189"/>
                <a:gd name="T13" fmla="*/ 109 h 189"/>
                <a:gd name="T14" fmla="*/ 4 w 189"/>
                <a:gd name="T15" fmla="*/ 124 h 189"/>
                <a:gd name="T16" fmla="*/ 16 w 189"/>
                <a:gd name="T17" fmla="*/ 133 h 189"/>
                <a:gd name="T18" fmla="*/ 27 w 189"/>
                <a:gd name="T19" fmla="*/ 135 h 189"/>
                <a:gd name="T20" fmla="*/ 27 w 189"/>
                <a:gd name="T21" fmla="*/ 150 h 189"/>
                <a:gd name="T22" fmla="*/ 30 w 189"/>
                <a:gd name="T23" fmla="*/ 165 h 189"/>
                <a:gd name="T24" fmla="*/ 46 w 189"/>
                <a:gd name="T25" fmla="*/ 167 h 189"/>
                <a:gd name="T26" fmla="*/ 61 w 189"/>
                <a:gd name="T27" fmla="*/ 165 h 189"/>
                <a:gd name="T28" fmla="*/ 64 w 189"/>
                <a:gd name="T29" fmla="*/ 176 h 189"/>
                <a:gd name="T30" fmla="*/ 74 w 189"/>
                <a:gd name="T31" fmla="*/ 188 h 189"/>
                <a:gd name="T32" fmla="*/ 88 w 189"/>
                <a:gd name="T33" fmla="*/ 181 h 189"/>
                <a:gd name="T34" fmla="*/ 101 w 189"/>
                <a:gd name="T35" fmla="*/ 172 h 189"/>
                <a:gd name="T36" fmla="*/ 109 w 189"/>
                <a:gd name="T37" fmla="*/ 180 h 189"/>
                <a:gd name="T38" fmla="*/ 123 w 189"/>
                <a:gd name="T39" fmla="*/ 185 h 189"/>
                <a:gd name="T40" fmla="*/ 132 w 189"/>
                <a:gd name="T41" fmla="*/ 173 h 189"/>
                <a:gd name="T42" fmla="*/ 139 w 189"/>
                <a:gd name="T43" fmla="*/ 159 h 189"/>
                <a:gd name="T44" fmla="*/ 150 w 189"/>
                <a:gd name="T45" fmla="*/ 162 h 189"/>
                <a:gd name="T46" fmla="*/ 165 w 189"/>
                <a:gd name="T47" fmla="*/ 159 h 189"/>
                <a:gd name="T48" fmla="*/ 166 w 189"/>
                <a:gd name="T49" fmla="*/ 143 h 189"/>
                <a:gd name="T50" fmla="*/ 165 w 189"/>
                <a:gd name="T51" fmla="*/ 128 h 189"/>
                <a:gd name="T52" fmla="*/ 176 w 189"/>
                <a:gd name="T53" fmla="*/ 125 h 189"/>
                <a:gd name="T54" fmla="*/ 187 w 189"/>
                <a:gd name="T55" fmla="*/ 115 h 189"/>
                <a:gd name="T56" fmla="*/ 181 w 189"/>
                <a:gd name="T57" fmla="*/ 101 h 189"/>
                <a:gd name="T58" fmla="*/ 172 w 189"/>
                <a:gd name="T59" fmla="*/ 88 h 189"/>
                <a:gd name="T60" fmla="*/ 180 w 189"/>
                <a:gd name="T61" fmla="*/ 80 h 189"/>
                <a:gd name="T62" fmla="*/ 185 w 189"/>
                <a:gd name="T63" fmla="*/ 66 h 189"/>
                <a:gd name="T64" fmla="*/ 172 w 189"/>
                <a:gd name="T65" fmla="*/ 56 h 189"/>
                <a:gd name="T66" fmla="*/ 158 w 189"/>
                <a:gd name="T67" fmla="*/ 50 h 189"/>
                <a:gd name="T68" fmla="*/ 161 w 189"/>
                <a:gd name="T69" fmla="*/ 39 h 189"/>
                <a:gd name="T70" fmla="*/ 158 w 189"/>
                <a:gd name="T71" fmla="*/ 24 h 189"/>
                <a:gd name="T72" fmla="*/ 143 w 189"/>
                <a:gd name="T73" fmla="*/ 23 h 189"/>
                <a:gd name="T74" fmla="*/ 127 w 189"/>
                <a:gd name="T75" fmla="*/ 24 h 189"/>
                <a:gd name="T76" fmla="*/ 125 w 189"/>
                <a:gd name="T77" fmla="*/ 13 h 189"/>
                <a:gd name="T78" fmla="*/ 114 w 189"/>
                <a:gd name="T79" fmla="*/ 2 h 189"/>
                <a:gd name="T80" fmla="*/ 100 w 189"/>
                <a:gd name="T81" fmla="*/ 8 h 189"/>
                <a:gd name="T82" fmla="*/ 88 w 189"/>
                <a:gd name="T83" fmla="*/ 17 h 189"/>
                <a:gd name="T84" fmla="*/ 80 w 189"/>
                <a:gd name="T85" fmla="*/ 9 h 189"/>
                <a:gd name="T86" fmla="*/ 65 w 189"/>
                <a:gd name="T87" fmla="*/ 4 h 189"/>
                <a:gd name="T88" fmla="*/ 56 w 189"/>
                <a:gd name="T89" fmla="*/ 17 h 189"/>
                <a:gd name="T90" fmla="*/ 50 w 189"/>
                <a:gd name="T91" fmla="*/ 31 h 189"/>
                <a:gd name="T92" fmla="*/ 39 w 189"/>
                <a:gd name="T93" fmla="*/ 28 h 189"/>
                <a:gd name="T94" fmla="*/ 24 w 189"/>
                <a:gd name="T95" fmla="*/ 31 h 189"/>
                <a:gd name="T96" fmla="*/ 22 w 189"/>
                <a:gd name="T97" fmla="*/ 46 h 189"/>
                <a:gd name="T98" fmla="*/ 77 w 189"/>
                <a:gd name="T99" fmla="*/ 43 h 189"/>
                <a:gd name="T100" fmla="*/ 146 w 189"/>
                <a:gd name="T101" fmla="*/ 78 h 189"/>
                <a:gd name="T102" fmla="*/ 111 w 189"/>
                <a:gd name="T103" fmla="*/ 147 h 189"/>
                <a:gd name="T104" fmla="*/ 42 w 189"/>
                <a:gd name="T105" fmla="*/ 111 h 189"/>
                <a:gd name="T106" fmla="*/ 77 w 189"/>
                <a:gd name="T107" fmla="*/ 4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9" h="189">
                  <a:moveTo>
                    <a:pt x="22" y="46"/>
                  </a:moveTo>
                  <a:cubicBezTo>
                    <a:pt x="26" y="50"/>
                    <a:pt x="25" y="59"/>
                    <a:pt x="24" y="61"/>
                  </a:cubicBezTo>
                  <a:cubicBezTo>
                    <a:pt x="23" y="64"/>
                    <a:pt x="18" y="65"/>
                    <a:pt x="13" y="64"/>
                  </a:cubicBezTo>
                  <a:cubicBezTo>
                    <a:pt x="8" y="63"/>
                    <a:pt x="3" y="68"/>
                    <a:pt x="1" y="75"/>
                  </a:cubicBezTo>
                  <a:cubicBezTo>
                    <a:pt x="0" y="81"/>
                    <a:pt x="3" y="88"/>
                    <a:pt x="7" y="89"/>
                  </a:cubicBezTo>
                  <a:cubicBezTo>
                    <a:pt x="12" y="90"/>
                    <a:pt x="16" y="98"/>
                    <a:pt x="17" y="101"/>
                  </a:cubicBezTo>
                  <a:cubicBezTo>
                    <a:pt x="17" y="104"/>
                    <a:pt x="13" y="108"/>
                    <a:pt x="8" y="109"/>
                  </a:cubicBezTo>
                  <a:cubicBezTo>
                    <a:pt x="4" y="111"/>
                    <a:pt x="2" y="117"/>
                    <a:pt x="4" y="124"/>
                  </a:cubicBezTo>
                  <a:cubicBezTo>
                    <a:pt x="6" y="130"/>
                    <a:pt x="11" y="134"/>
                    <a:pt x="16" y="133"/>
                  </a:cubicBezTo>
                  <a:cubicBezTo>
                    <a:pt x="21" y="131"/>
                    <a:pt x="26" y="132"/>
                    <a:pt x="27" y="135"/>
                  </a:cubicBezTo>
                  <a:cubicBezTo>
                    <a:pt x="29" y="137"/>
                    <a:pt x="31" y="146"/>
                    <a:pt x="27" y="150"/>
                  </a:cubicBezTo>
                  <a:cubicBezTo>
                    <a:pt x="24" y="154"/>
                    <a:pt x="25" y="161"/>
                    <a:pt x="30" y="165"/>
                  </a:cubicBezTo>
                  <a:cubicBezTo>
                    <a:pt x="35" y="170"/>
                    <a:pt x="42" y="171"/>
                    <a:pt x="46" y="167"/>
                  </a:cubicBezTo>
                  <a:cubicBezTo>
                    <a:pt x="49" y="163"/>
                    <a:pt x="58" y="164"/>
                    <a:pt x="61" y="165"/>
                  </a:cubicBezTo>
                  <a:cubicBezTo>
                    <a:pt x="64" y="166"/>
                    <a:pt x="65" y="171"/>
                    <a:pt x="64" y="176"/>
                  </a:cubicBezTo>
                  <a:cubicBezTo>
                    <a:pt x="63" y="181"/>
                    <a:pt x="67" y="186"/>
                    <a:pt x="74" y="188"/>
                  </a:cubicBezTo>
                  <a:cubicBezTo>
                    <a:pt x="81" y="189"/>
                    <a:pt x="87" y="186"/>
                    <a:pt x="88" y="181"/>
                  </a:cubicBezTo>
                  <a:cubicBezTo>
                    <a:pt x="89" y="177"/>
                    <a:pt x="98" y="173"/>
                    <a:pt x="101" y="172"/>
                  </a:cubicBezTo>
                  <a:cubicBezTo>
                    <a:pt x="103" y="172"/>
                    <a:pt x="107" y="176"/>
                    <a:pt x="109" y="180"/>
                  </a:cubicBezTo>
                  <a:cubicBezTo>
                    <a:pt x="110" y="185"/>
                    <a:pt x="117" y="187"/>
                    <a:pt x="123" y="185"/>
                  </a:cubicBezTo>
                  <a:cubicBezTo>
                    <a:pt x="130" y="183"/>
                    <a:pt x="134" y="178"/>
                    <a:pt x="132" y="173"/>
                  </a:cubicBezTo>
                  <a:cubicBezTo>
                    <a:pt x="131" y="168"/>
                    <a:pt x="136" y="160"/>
                    <a:pt x="139" y="159"/>
                  </a:cubicBezTo>
                  <a:cubicBezTo>
                    <a:pt x="141" y="157"/>
                    <a:pt x="146" y="158"/>
                    <a:pt x="150" y="162"/>
                  </a:cubicBezTo>
                  <a:cubicBezTo>
                    <a:pt x="153" y="165"/>
                    <a:pt x="160" y="164"/>
                    <a:pt x="165" y="159"/>
                  </a:cubicBezTo>
                  <a:cubicBezTo>
                    <a:pt x="169" y="153"/>
                    <a:pt x="170" y="147"/>
                    <a:pt x="166" y="143"/>
                  </a:cubicBezTo>
                  <a:cubicBezTo>
                    <a:pt x="163" y="140"/>
                    <a:pt x="163" y="131"/>
                    <a:pt x="165" y="128"/>
                  </a:cubicBezTo>
                  <a:cubicBezTo>
                    <a:pt x="166" y="125"/>
                    <a:pt x="171" y="124"/>
                    <a:pt x="176" y="125"/>
                  </a:cubicBezTo>
                  <a:cubicBezTo>
                    <a:pt x="181" y="126"/>
                    <a:pt x="186" y="121"/>
                    <a:pt x="187" y="115"/>
                  </a:cubicBezTo>
                  <a:cubicBezTo>
                    <a:pt x="189" y="108"/>
                    <a:pt x="186" y="102"/>
                    <a:pt x="181" y="101"/>
                  </a:cubicBezTo>
                  <a:cubicBezTo>
                    <a:pt x="176" y="100"/>
                    <a:pt x="172" y="91"/>
                    <a:pt x="172" y="88"/>
                  </a:cubicBezTo>
                  <a:cubicBezTo>
                    <a:pt x="171" y="85"/>
                    <a:pt x="175" y="82"/>
                    <a:pt x="180" y="80"/>
                  </a:cubicBezTo>
                  <a:cubicBezTo>
                    <a:pt x="185" y="79"/>
                    <a:pt x="187" y="72"/>
                    <a:pt x="185" y="66"/>
                  </a:cubicBezTo>
                  <a:cubicBezTo>
                    <a:pt x="183" y="59"/>
                    <a:pt x="177" y="55"/>
                    <a:pt x="172" y="56"/>
                  </a:cubicBezTo>
                  <a:cubicBezTo>
                    <a:pt x="167" y="58"/>
                    <a:pt x="160" y="53"/>
                    <a:pt x="158" y="50"/>
                  </a:cubicBezTo>
                  <a:cubicBezTo>
                    <a:pt x="156" y="48"/>
                    <a:pt x="158" y="43"/>
                    <a:pt x="161" y="39"/>
                  </a:cubicBezTo>
                  <a:cubicBezTo>
                    <a:pt x="165" y="36"/>
                    <a:pt x="163" y="29"/>
                    <a:pt x="158" y="24"/>
                  </a:cubicBezTo>
                  <a:cubicBezTo>
                    <a:pt x="153" y="20"/>
                    <a:pt x="146" y="19"/>
                    <a:pt x="143" y="23"/>
                  </a:cubicBezTo>
                  <a:cubicBezTo>
                    <a:pt x="139" y="26"/>
                    <a:pt x="130" y="26"/>
                    <a:pt x="127" y="24"/>
                  </a:cubicBezTo>
                  <a:cubicBezTo>
                    <a:pt x="125" y="23"/>
                    <a:pt x="123" y="18"/>
                    <a:pt x="125" y="13"/>
                  </a:cubicBezTo>
                  <a:cubicBezTo>
                    <a:pt x="126" y="8"/>
                    <a:pt x="121" y="3"/>
                    <a:pt x="114" y="2"/>
                  </a:cubicBezTo>
                  <a:cubicBezTo>
                    <a:pt x="107" y="0"/>
                    <a:pt x="101" y="3"/>
                    <a:pt x="100" y="8"/>
                  </a:cubicBezTo>
                  <a:cubicBezTo>
                    <a:pt x="99" y="13"/>
                    <a:pt x="91" y="17"/>
                    <a:pt x="88" y="17"/>
                  </a:cubicBezTo>
                  <a:cubicBezTo>
                    <a:pt x="85" y="17"/>
                    <a:pt x="81" y="14"/>
                    <a:pt x="80" y="9"/>
                  </a:cubicBezTo>
                  <a:cubicBezTo>
                    <a:pt x="78" y="4"/>
                    <a:pt x="72" y="2"/>
                    <a:pt x="65" y="4"/>
                  </a:cubicBezTo>
                  <a:cubicBezTo>
                    <a:pt x="59" y="6"/>
                    <a:pt x="54" y="12"/>
                    <a:pt x="56" y="17"/>
                  </a:cubicBezTo>
                  <a:cubicBezTo>
                    <a:pt x="57" y="21"/>
                    <a:pt x="52" y="29"/>
                    <a:pt x="50" y="31"/>
                  </a:cubicBezTo>
                  <a:cubicBezTo>
                    <a:pt x="47" y="32"/>
                    <a:pt x="43" y="31"/>
                    <a:pt x="39" y="28"/>
                  </a:cubicBezTo>
                  <a:cubicBezTo>
                    <a:pt x="35" y="24"/>
                    <a:pt x="28" y="26"/>
                    <a:pt x="24" y="31"/>
                  </a:cubicBezTo>
                  <a:cubicBezTo>
                    <a:pt x="19" y="36"/>
                    <a:pt x="18" y="43"/>
                    <a:pt x="22" y="46"/>
                  </a:cubicBezTo>
                  <a:close/>
                  <a:moveTo>
                    <a:pt x="77" y="43"/>
                  </a:moveTo>
                  <a:cubicBezTo>
                    <a:pt x="106" y="33"/>
                    <a:pt x="137" y="49"/>
                    <a:pt x="146" y="78"/>
                  </a:cubicBezTo>
                  <a:cubicBezTo>
                    <a:pt x="155" y="107"/>
                    <a:pt x="140" y="137"/>
                    <a:pt x="111" y="147"/>
                  </a:cubicBezTo>
                  <a:cubicBezTo>
                    <a:pt x="82" y="156"/>
                    <a:pt x="51" y="140"/>
                    <a:pt x="42" y="111"/>
                  </a:cubicBezTo>
                  <a:cubicBezTo>
                    <a:pt x="33" y="83"/>
                    <a:pt x="49" y="52"/>
                    <a:pt x="77" y="4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kern="0" dirty="0">
                <a:solidFill>
                  <a:srgbClr val="3C3C3B"/>
                </a:solidFill>
                <a:latin typeface="Verdana" charset="0"/>
              </a:endParaRPr>
            </a:p>
          </p:txBody>
        </p:sp>
      </p:grpSp>
      <p:sp>
        <p:nvSpPr>
          <p:cNvPr id="266" name="Left-Right Arrow 265">
            <a:extLst>
              <a:ext uri="{FF2B5EF4-FFF2-40B4-BE49-F238E27FC236}">
                <a16:creationId xmlns:a16="http://schemas.microsoft.com/office/drawing/2014/main" id="{0F2316A7-A56D-A148-9268-5ECCD4DCC3B0}"/>
              </a:ext>
            </a:extLst>
          </p:cNvPr>
          <p:cNvSpPr>
            <a:spLocks noChangeAspect="1"/>
          </p:cNvSpPr>
          <p:nvPr/>
        </p:nvSpPr>
        <p:spPr>
          <a:xfrm rot="16200000">
            <a:off x="1438981" y="1082251"/>
            <a:ext cx="222620" cy="153554"/>
          </a:xfrm>
          <a:prstGeom prst="left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267" name="Left-Right Arrow 266">
            <a:extLst>
              <a:ext uri="{FF2B5EF4-FFF2-40B4-BE49-F238E27FC236}">
                <a16:creationId xmlns:a16="http://schemas.microsoft.com/office/drawing/2014/main" id="{61D88A8A-CC1F-8440-BE14-CB28573174DB}"/>
              </a:ext>
            </a:extLst>
          </p:cNvPr>
          <p:cNvSpPr>
            <a:spLocks noChangeAspect="1"/>
          </p:cNvSpPr>
          <p:nvPr/>
        </p:nvSpPr>
        <p:spPr>
          <a:xfrm rot="16200000">
            <a:off x="5580952" y="1085905"/>
            <a:ext cx="222620" cy="153554"/>
          </a:xfrm>
          <a:prstGeom prst="left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268" name="Left-Right Arrow 267">
            <a:extLst>
              <a:ext uri="{FF2B5EF4-FFF2-40B4-BE49-F238E27FC236}">
                <a16:creationId xmlns:a16="http://schemas.microsoft.com/office/drawing/2014/main" id="{3DCD2065-8C32-5F4D-B655-A190797E07AE}"/>
              </a:ext>
            </a:extLst>
          </p:cNvPr>
          <p:cNvSpPr>
            <a:spLocks noChangeAspect="1"/>
          </p:cNvSpPr>
          <p:nvPr/>
        </p:nvSpPr>
        <p:spPr>
          <a:xfrm rot="16200000">
            <a:off x="6440180" y="1085804"/>
            <a:ext cx="222620" cy="153554"/>
          </a:xfrm>
          <a:prstGeom prst="left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sp>
        <p:nvSpPr>
          <p:cNvPr id="269" name="Left-Right Arrow 268">
            <a:extLst>
              <a:ext uri="{FF2B5EF4-FFF2-40B4-BE49-F238E27FC236}">
                <a16:creationId xmlns:a16="http://schemas.microsoft.com/office/drawing/2014/main" id="{F48C0ED3-9E44-2C40-A297-7F6F6C751F87}"/>
              </a:ext>
            </a:extLst>
          </p:cNvPr>
          <p:cNvSpPr>
            <a:spLocks noChangeAspect="1"/>
          </p:cNvSpPr>
          <p:nvPr/>
        </p:nvSpPr>
        <p:spPr>
          <a:xfrm rot="16200000">
            <a:off x="3458581" y="1082251"/>
            <a:ext cx="222620" cy="153554"/>
          </a:xfrm>
          <a:prstGeom prst="leftRightArrow">
            <a:avLst/>
          </a:prstGeom>
          <a:solidFill>
            <a:srgbClr val="D8D8D8">
              <a:lumMod val="9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kern="0" dirty="0">
              <a:solidFill>
                <a:srgbClr val="5F6062"/>
              </a:solidFill>
              <a:latin typeface="Century Gothic"/>
            </a:endParaRP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D1348E19-6A2A-AA40-BCDB-334077E230EF}"/>
              </a:ext>
            </a:extLst>
          </p:cNvPr>
          <p:cNvGrpSpPr>
            <a:grpSpLocks noChangeAspect="1"/>
          </p:cNvGrpSpPr>
          <p:nvPr/>
        </p:nvGrpSpPr>
        <p:grpSpPr>
          <a:xfrm>
            <a:off x="3409783" y="1972468"/>
            <a:ext cx="722468" cy="671107"/>
            <a:chOff x="3904920" y="1458034"/>
            <a:chExt cx="808575" cy="750928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5F4F55CE-4ACE-414E-87A3-548DA24BB897}"/>
                </a:ext>
              </a:extLst>
            </p:cNvPr>
            <p:cNvGrpSpPr/>
            <p:nvPr/>
          </p:nvGrpSpPr>
          <p:grpSpPr>
            <a:xfrm rot="1087128">
              <a:off x="4050392" y="1791253"/>
              <a:ext cx="448737" cy="417709"/>
              <a:chOff x="2967038" y="490538"/>
              <a:chExt cx="6245225" cy="5813425"/>
            </a:xfrm>
            <a:solidFill>
              <a:sysClr val="window" lastClr="FFFFFF"/>
            </a:solidFill>
          </p:grpSpPr>
          <p:sp>
            <p:nvSpPr>
              <p:cNvPr id="273" name="Freeform 5">
                <a:extLst>
                  <a:ext uri="{FF2B5EF4-FFF2-40B4-BE49-F238E27FC236}">
                    <a16:creationId xmlns:a16="http://schemas.microsoft.com/office/drawing/2014/main" id="{FB93D37E-D42A-BB4D-8EAD-94371A4B5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6136" y="2482849"/>
                <a:ext cx="1095375" cy="1093792"/>
              </a:xfrm>
              <a:custGeom>
                <a:avLst/>
                <a:gdLst>
                  <a:gd name="T0" fmla="*/ 76 w 258"/>
                  <a:gd name="T1" fmla="*/ 29 h 258"/>
                  <a:gd name="T2" fmla="*/ 30 w 258"/>
                  <a:gd name="T3" fmla="*/ 182 h 258"/>
                  <a:gd name="T4" fmla="*/ 182 w 258"/>
                  <a:gd name="T5" fmla="*/ 228 h 258"/>
                  <a:gd name="T6" fmla="*/ 229 w 258"/>
                  <a:gd name="T7" fmla="*/ 75 h 258"/>
                  <a:gd name="T8" fmla="*/ 76 w 258"/>
                  <a:gd name="T9" fmla="*/ 2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" h="258">
                    <a:moveTo>
                      <a:pt x="76" y="29"/>
                    </a:moveTo>
                    <a:cubicBezTo>
                      <a:pt x="21" y="59"/>
                      <a:pt x="0" y="127"/>
                      <a:pt x="30" y="182"/>
                    </a:cubicBezTo>
                    <a:cubicBezTo>
                      <a:pt x="59" y="237"/>
                      <a:pt x="127" y="258"/>
                      <a:pt x="182" y="228"/>
                    </a:cubicBezTo>
                    <a:cubicBezTo>
                      <a:pt x="237" y="199"/>
                      <a:pt x="258" y="130"/>
                      <a:pt x="229" y="75"/>
                    </a:cubicBezTo>
                    <a:cubicBezTo>
                      <a:pt x="199" y="20"/>
                      <a:pt x="131" y="0"/>
                      <a:pt x="76" y="2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  <p:sp>
            <p:nvSpPr>
              <p:cNvPr id="274" name="Freeform 6">
                <a:extLst>
                  <a:ext uri="{FF2B5EF4-FFF2-40B4-BE49-F238E27FC236}">
                    <a16:creationId xmlns:a16="http://schemas.microsoft.com/office/drawing/2014/main" id="{D02356B1-5222-1640-8616-EAE201868D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67038" y="490538"/>
                <a:ext cx="6245225" cy="5813425"/>
              </a:xfrm>
              <a:custGeom>
                <a:avLst/>
                <a:gdLst>
                  <a:gd name="T0" fmla="*/ 1201 w 1473"/>
                  <a:gd name="T1" fmla="*/ 227 h 1371"/>
                  <a:gd name="T2" fmla="*/ 1025 w 1473"/>
                  <a:gd name="T3" fmla="*/ 469 h 1371"/>
                  <a:gd name="T4" fmla="*/ 901 w 1473"/>
                  <a:gd name="T5" fmla="*/ 230 h 1371"/>
                  <a:gd name="T6" fmla="*/ 817 w 1473"/>
                  <a:gd name="T7" fmla="*/ 26 h 1371"/>
                  <a:gd name="T8" fmla="*/ 810 w 1473"/>
                  <a:gd name="T9" fmla="*/ 363 h 1371"/>
                  <a:gd name="T10" fmla="*/ 376 w 1473"/>
                  <a:gd name="T11" fmla="*/ 397 h 1371"/>
                  <a:gd name="T12" fmla="*/ 113 w 1473"/>
                  <a:gd name="T13" fmla="*/ 201 h 1371"/>
                  <a:gd name="T14" fmla="*/ 129 w 1473"/>
                  <a:gd name="T15" fmla="*/ 544 h 1371"/>
                  <a:gd name="T16" fmla="*/ 355 w 1473"/>
                  <a:gd name="T17" fmla="*/ 459 h 1371"/>
                  <a:gd name="T18" fmla="*/ 508 w 1473"/>
                  <a:gd name="T19" fmla="*/ 722 h 1371"/>
                  <a:gd name="T20" fmla="*/ 328 w 1473"/>
                  <a:gd name="T21" fmla="*/ 845 h 1371"/>
                  <a:gd name="T22" fmla="*/ 475 w 1473"/>
                  <a:gd name="T23" fmla="*/ 898 h 1371"/>
                  <a:gd name="T24" fmla="*/ 748 w 1473"/>
                  <a:gd name="T25" fmla="*/ 822 h 1371"/>
                  <a:gd name="T26" fmla="*/ 519 w 1473"/>
                  <a:gd name="T27" fmla="*/ 1122 h 1371"/>
                  <a:gd name="T28" fmla="*/ 694 w 1473"/>
                  <a:gd name="T29" fmla="*/ 1371 h 1371"/>
                  <a:gd name="T30" fmla="*/ 862 w 1473"/>
                  <a:gd name="T31" fmla="*/ 1105 h 1371"/>
                  <a:gd name="T32" fmla="*/ 828 w 1473"/>
                  <a:gd name="T33" fmla="*/ 835 h 1371"/>
                  <a:gd name="T34" fmla="*/ 1113 w 1473"/>
                  <a:gd name="T35" fmla="*/ 820 h 1371"/>
                  <a:gd name="T36" fmla="*/ 1218 w 1473"/>
                  <a:gd name="T37" fmla="*/ 964 h 1371"/>
                  <a:gd name="T38" fmla="*/ 1317 w 1473"/>
                  <a:gd name="T39" fmla="*/ 806 h 1371"/>
                  <a:gd name="T40" fmla="*/ 1038 w 1473"/>
                  <a:gd name="T41" fmla="*/ 706 h 1371"/>
                  <a:gd name="T42" fmla="*/ 1123 w 1473"/>
                  <a:gd name="T43" fmla="*/ 495 h 1371"/>
                  <a:gd name="T44" fmla="*/ 1360 w 1473"/>
                  <a:gd name="T45" fmla="*/ 563 h 1371"/>
                  <a:gd name="T46" fmla="*/ 306 w 1473"/>
                  <a:gd name="T47" fmla="*/ 410 h 1371"/>
                  <a:gd name="T48" fmla="*/ 83 w 1473"/>
                  <a:gd name="T49" fmla="*/ 421 h 1371"/>
                  <a:gd name="T50" fmla="*/ 192 w 1473"/>
                  <a:gd name="T51" fmla="*/ 248 h 1371"/>
                  <a:gd name="T52" fmla="*/ 306 w 1473"/>
                  <a:gd name="T53" fmla="*/ 410 h 1371"/>
                  <a:gd name="T54" fmla="*/ 387 w 1473"/>
                  <a:gd name="T55" fmla="*/ 817 h 1371"/>
                  <a:gd name="T56" fmla="*/ 428 w 1473"/>
                  <a:gd name="T57" fmla="*/ 753 h 1371"/>
                  <a:gd name="T58" fmla="*/ 803 w 1473"/>
                  <a:gd name="T59" fmla="*/ 1133 h 1371"/>
                  <a:gd name="T60" fmla="*/ 585 w 1473"/>
                  <a:gd name="T61" fmla="*/ 1236 h 1371"/>
                  <a:gd name="T62" fmla="*/ 694 w 1473"/>
                  <a:gd name="T63" fmla="*/ 1064 h 1371"/>
                  <a:gd name="T64" fmla="*/ 1258 w 1473"/>
                  <a:gd name="T65" fmla="*/ 834 h 1371"/>
                  <a:gd name="T66" fmla="*/ 1177 w 1473"/>
                  <a:gd name="T67" fmla="*/ 873 h 1371"/>
                  <a:gd name="T68" fmla="*/ 824 w 1473"/>
                  <a:gd name="T69" fmla="*/ 145 h 1371"/>
                  <a:gd name="T70" fmla="*/ 905 w 1473"/>
                  <a:gd name="T71" fmla="*/ 107 h 1371"/>
                  <a:gd name="T72" fmla="*/ 900 w 1473"/>
                  <a:gd name="T73" fmla="*/ 754 h 1371"/>
                  <a:gd name="T74" fmla="*/ 754 w 1473"/>
                  <a:gd name="T75" fmla="*/ 444 h 1371"/>
                  <a:gd name="T76" fmla="*/ 982 w 1473"/>
                  <a:gd name="T77" fmla="*/ 526 h 1371"/>
                  <a:gd name="T78" fmla="*/ 1394 w 1473"/>
                  <a:gd name="T79" fmla="*/ 436 h 1371"/>
                  <a:gd name="T80" fmla="*/ 1183 w 1473"/>
                  <a:gd name="T81" fmla="*/ 467 h 1371"/>
                  <a:gd name="T82" fmla="*/ 1167 w 1473"/>
                  <a:gd name="T83" fmla="*/ 354 h 1371"/>
                  <a:gd name="T84" fmla="*/ 1390 w 1473"/>
                  <a:gd name="T85" fmla="*/ 343 h 1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73" h="1371">
                    <a:moveTo>
                      <a:pt x="1449" y="316"/>
                    </a:moveTo>
                    <a:cubicBezTo>
                      <a:pt x="1428" y="271"/>
                      <a:pt x="1390" y="237"/>
                      <a:pt x="1343" y="220"/>
                    </a:cubicBezTo>
                    <a:cubicBezTo>
                      <a:pt x="1297" y="203"/>
                      <a:pt x="1246" y="205"/>
                      <a:pt x="1201" y="227"/>
                    </a:cubicBezTo>
                    <a:cubicBezTo>
                      <a:pt x="1156" y="248"/>
                      <a:pt x="1122" y="285"/>
                      <a:pt x="1105" y="332"/>
                    </a:cubicBezTo>
                    <a:cubicBezTo>
                      <a:pt x="1093" y="366"/>
                      <a:pt x="1091" y="401"/>
                      <a:pt x="1099" y="434"/>
                    </a:cubicBezTo>
                    <a:cubicBezTo>
                      <a:pt x="1025" y="469"/>
                      <a:pt x="1025" y="469"/>
                      <a:pt x="1025" y="469"/>
                    </a:cubicBezTo>
                    <a:cubicBezTo>
                      <a:pt x="997" y="426"/>
                      <a:pt x="956" y="393"/>
                      <a:pt x="907" y="376"/>
                    </a:cubicBezTo>
                    <a:cubicBezTo>
                      <a:pt x="897" y="372"/>
                      <a:pt x="886" y="369"/>
                      <a:pt x="875" y="367"/>
                    </a:cubicBezTo>
                    <a:cubicBezTo>
                      <a:pt x="901" y="230"/>
                      <a:pt x="901" y="230"/>
                      <a:pt x="901" y="230"/>
                    </a:cubicBezTo>
                    <a:cubicBezTo>
                      <a:pt x="905" y="229"/>
                      <a:pt x="908" y="227"/>
                      <a:pt x="912" y="226"/>
                    </a:cubicBezTo>
                    <a:cubicBezTo>
                      <a:pt x="967" y="200"/>
                      <a:pt x="990" y="134"/>
                      <a:pt x="964" y="79"/>
                    </a:cubicBezTo>
                    <a:cubicBezTo>
                      <a:pt x="938" y="24"/>
                      <a:pt x="872" y="0"/>
                      <a:pt x="817" y="26"/>
                    </a:cubicBezTo>
                    <a:cubicBezTo>
                      <a:pt x="762" y="52"/>
                      <a:pt x="739" y="118"/>
                      <a:pt x="765" y="173"/>
                    </a:cubicBezTo>
                    <a:cubicBezTo>
                      <a:pt x="779" y="203"/>
                      <a:pt x="805" y="223"/>
                      <a:pt x="834" y="232"/>
                    </a:cubicBezTo>
                    <a:cubicBezTo>
                      <a:pt x="810" y="363"/>
                      <a:pt x="810" y="363"/>
                      <a:pt x="810" y="363"/>
                    </a:cubicBezTo>
                    <a:cubicBezTo>
                      <a:pt x="781" y="365"/>
                      <a:pt x="753" y="372"/>
                      <a:pt x="726" y="385"/>
                    </a:cubicBezTo>
                    <a:cubicBezTo>
                      <a:pt x="681" y="406"/>
                      <a:pt x="644" y="441"/>
                      <a:pt x="620" y="484"/>
                    </a:cubicBezTo>
                    <a:cubicBezTo>
                      <a:pt x="376" y="397"/>
                      <a:pt x="376" y="397"/>
                      <a:pt x="376" y="397"/>
                    </a:cubicBezTo>
                    <a:cubicBezTo>
                      <a:pt x="382" y="361"/>
                      <a:pt x="377" y="323"/>
                      <a:pt x="361" y="289"/>
                    </a:cubicBezTo>
                    <a:cubicBezTo>
                      <a:pt x="339" y="244"/>
                      <a:pt x="302" y="210"/>
                      <a:pt x="255" y="194"/>
                    </a:cubicBezTo>
                    <a:cubicBezTo>
                      <a:pt x="208" y="177"/>
                      <a:pt x="158" y="179"/>
                      <a:pt x="113" y="201"/>
                    </a:cubicBezTo>
                    <a:cubicBezTo>
                      <a:pt x="68" y="222"/>
                      <a:pt x="34" y="259"/>
                      <a:pt x="17" y="306"/>
                    </a:cubicBezTo>
                    <a:cubicBezTo>
                      <a:pt x="0" y="353"/>
                      <a:pt x="3" y="404"/>
                      <a:pt x="24" y="449"/>
                    </a:cubicBezTo>
                    <a:cubicBezTo>
                      <a:pt x="45" y="494"/>
                      <a:pt x="83" y="528"/>
                      <a:pt x="129" y="544"/>
                    </a:cubicBezTo>
                    <a:cubicBezTo>
                      <a:pt x="150" y="552"/>
                      <a:pt x="171" y="555"/>
                      <a:pt x="192" y="555"/>
                    </a:cubicBezTo>
                    <a:cubicBezTo>
                      <a:pt x="220" y="555"/>
                      <a:pt x="247" y="549"/>
                      <a:pt x="272" y="537"/>
                    </a:cubicBezTo>
                    <a:cubicBezTo>
                      <a:pt x="308" y="520"/>
                      <a:pt x="337" y="493"/>
                      <a:pt x="355" y="459"/>
                    </a:cubicBezTo>
                    <a:cubicBezTo>
                      <a:pt x="597" y="545"/>
                      <a:pt x="597" y="545"/>
                      <a:pt x="597" y="545"/>
                    </a:cubicBezTo>
                    <a:cubicBezTo>
                      <a:pt x="587" y="587"/>
                      <a:pt x="589" y="630"/>
                      <a:pt x="602" y="671"/>
                    </a:cubicBezTo>
                    <a:cubicBezTo>
                      <a:pt x="508" y="722"/>
                      <a:pt x="508" y="722"/>
                      <a:pt x="508" y="722"/>
                    </a:cubicBezTo>
                    <a:cubicBezTo>
                      <a:pt x="476" y="689"/>
                      <a:pt x="425" y="677"/>
                      <a:pt x="381" y="698"/>
                    </a:cubicBezTo>
                    <a:cubicBezTo>
                      <a:pt x="354" y="711"/>
                      <a:pt x="334" y="733"/>
                      <a:pt x="324" y="761"/>
                    </a:cubicBezTo>
                    <a:cubicBezTo>
                      <a:pt x="314" y="789"/>
                      <a:pt x="315" y="819"/>
                      <a:pt x="328" y="845"/>
                    </a:cubicBezTo>
                    <a:cubicBezTo>
                      <a:pt x="340" y="872"/>
                      <a:pt x="363" y="892"/>
                      <a:pt x="390" y="902"/>
                    </a:cubicBezTo>
                    <a:cubicBezTo>
                      <a:pt x="403" y="906"/>
                      <a:pt x="415" y="909"/>
                      <a:pt x="428" y="909"/>
                    </a:cubicBezTo>
                    <a:cubicBezTo>
                      <a:pt x="444" y="909"/>
                      <a:pt x="460" y="905"/>
                      <a:pt x="475" y="898"/>
                    </a:cubicBezTo>
                    <a:cubicBezTo>
                      <a:pt x="520" y="877"/>
                      <a:pt x="544" y="828"/>
                      <a:pt x="537" y="781"/>
                    </a:cubicBezTo>
                    <a:cubicBezTo>
                      <a:pt x="630" y="730"/>
                      <a:pt x="630" y="730"/>
                      <a:pt x="630" y="730"/>
                    </a:cubicBezTo>
                    <a:cubicBezTo>
                      <a:pt x="659" y="773"/>
                      <a:pt x="701" y="805"/>
                      <a:pt x="748" y="822"/>
                    </a:cubicBezTo>
                    <a:cubicBezTo>
                      <a:pt x="706" y="999"/>
                      <a:pt x="706" y="999"/>
                      <a:pt x="706" y="999"/>
                    </a:cubicBezTo>
                    <a:cubicBezTo>
                      <a:pt x="675" y="997"/>
                      <a:pt x="644" y="1002"/>
                      <a:pt x="615" y="1016"/>
                    </a:cubicBezTo>
                    <a:cubicBezTo>
                      <a:pt x="570" y="1038"/>
                      <a:pt x="536" y="1075"/>
                      <a:pt x="519" y="1122"/>
                    </a:cubicBezTo>
                    <a:cubicBezTo>
                      <a:pt x="502" y="1169"/>
                      <a:pt x="505" y="1219"/>
                      <a:pt x="526" y="1264"/>
                    </a:cubicBezTo>
                    <a:cubicBezTo>
                      <a:pt x="547" y="1309"/>
                      <a:pt x="585" y="1343"/>
                      <a:pt x="631" y="1360"/>
                    </a:cubicBezTo>
                    <a:cubicBezTo>
                      <a:pt x="652" y="1367"/>
                      <a:pt x="673" y="1371"/>
                      <a:pt x="694" y="1371"/>
                    </a:cubicBezTo>
                    <a:cubicBezTo>
                      <a:pt x="721" y="1371"/>
                      <a:pt x="748" y="1365"/>
                      <a:pt x="774" y="1353"/>
                    </a:cubicBezTo>
                    <a:cubicBezTo>
                      <a:pt x="819" y="1332"/>
                      <a:pt x="853" y="1294"/>
                      <a:pt x="869" y="1247"/>
                    </a:cubicBezTo>
                    <a:cubicBezTo>
                      <a:pt x="886" y="1201"/>
                      <a:pt x="884" y="1150"/>
                      <a:pt x="862" y="1105"/>
                    </a:cubicBezTo>
                    <a:cubicBezTo>
                      <a:pt x="843" y="1063"/>
                      <a:pt x="809" y="1032"/>
                      <a:pt x="770" y="1015"/>
                    </a:cubicBezTo>
                    <a:cubicBezTo>
                      <a:pt x="812" y="835"/>
                      <a:pt x="812" y="835"/>
                      <a:pt x="812" y="835"/>
                    </a:cubicBezTo>
                    <a:cubicBezTo>
                      <a:pt x="817" y="835"/>
                      <a:pt x="822" y="835"/>
                      <a:pt x="828" y="835"/>
                    </a:cubicBezTo>
                    <a:cubicBezTo>
                      <a:pt x="861" y="835"/>
                      <a:pt x="896" y="828"/>
                      <a:pt x="928" y="813"/>
                    </a:cubicBezTo>
                    <a:cubicBezTo>
                      <a:pt x="956" y="800"/>
                      <a:pt x="980" y="782"/>
                      <a:pt x="1000" y="760"/>
                    </a:cubicBezTo>
                    <a:cubicBezTo>
                      <a:pt x="1113" y="820"/>
                      <a:pt x="1113" y="820"/>
                      <a:pt x="1113" y="820"/>
                    </a:cubicBezTo>
                    <a:cubicBezTo>
                      <a:pt x="1104" y="846"/>
                      <a:pt x="1106" y="875"/>
                      <a:pt x="1118" y="901"/>
                    </a:cubicBezTo>
                    <a:cubicBezTo>
                      <a:pt x="1130" y="927"/>
                      <a:pt x="1153" y="947"/>
                      <a:pt x="1180" y="957"/>
                    </a:cubicBezTo>
                    <a:cubicBezTo>
                      <a:pt x="1193" y="962"/>
                      <a:pt x="1205" y="964"/>
                      <a:pt x="1218" y="964"/>
                    </a:cubicBezTo>
                    <a:cubicBezTo>
                      <a:pt x="1234" y="964"/>
                      <a:pt x="1250" y="960"/>
                      <a:pt x="1265" y="953"/>
                    </a:cubicBezTo>
                    <a:cubicBezTo>
                      <a:pt x="1291" y="941"/>
                      <a:pt x="1312" y="918"/>
                      <a:pt x="1322" y="891"/>
                    </a:cubicBezTo>
                    <a:cubicBezTo>
                      <a:pt x="1332" y="863"/>
                      <a:pt x="1330" y="833"/>
                      <a:pt x="1317" y="806"/>
                    </a:cubicBezTo>
                    <a:cubicBezTo>
                      <a:pt x="1291" y="751"/>
                      <a:pt x="1226" y="728"/>
                      <a:pt x="1171" y="754"/>
                    </a:cubicBezTo>
                    <a:cubicBezTo>
                      <a:pt x="1163" y="757"/>
                      <a:pt x="1157" y="761"/>
                      <a:pt x="1151" y="766"/>
                    </a:cubicBezTo>
                    <a:cubicBezTo>
                      <a:pt x="1038" y="706"/>
                      <a:pt x="1038" y="706"/>
                      <a:pt x="1038" y="706"/>
                    </a:cubicBezTo>
                    <a:cubicBezTo>
                      <a:pt x="1043" y="697"/>
                      <a:pt x="1047" y="688"/>
                      <a:pt x="1050" y="678"/>
                    </a:cubicBezTo>
                    <a:cubicBezTo>
                      <a:pt x="1068" y="629"/>
                      <a:pt x="1069" y="577"/>
                      <a:pt x="1053" y="528"/>
                    </a:cubicBezTo>
                    <a:cubicBezTo>
                      <a:pt x="1123" y="495"/>
                      <a:pt x="1123" y="495"/>
                      <a:pt x="1123" y="495"/>
                    </a:cubicBezTo>
                    <a:cubicBezTo>
                      <a:pt x="1146" y="530"/>
                      <a:pt x="1178" y="556"/>
                      <a:pt x="1218" y="570"/>
                    </a:cubicBezTo>
                    <a:cubicBezTo>
                      <a:pt x="1238" y="578"/>
                      <a:pt x="1260" y="581"/>
                      <a:pt x="1281" y="581"/>
                    </a:cubicBezTo>
                    <a:cubicBezTo>
                      <a:pt x="1308" y="581"/>
                      <a:pt x="1335" y="575"/>
                      <a:pt x="1360" y="563"/>
                    </a:cubicBezTo>
                    <a:cubicBezTo>
                      <a:pt x="1405" y="542"/>
                      <a:pt x="1439" y="505"/>
                      <a:pt x="1456" y="458"/>
                    </a:cubicBezTo>
                    <a:cubicBezTo>
                      <a:pt x="1473" y="411"/>
                      <a:pt x="1470" y="360"/>
                      <a:pt x="1449" y="316"/>
                    </a:cubicBezTo>
                    <a:close/>
                    <a:moveTo>
                      <a:pt x="306" y="410"/>
                    </a:moveTo>
                    <a:cubicBezTo>
                      <a:pt x="295" y="440"/>
                      <a:pt x="273" y="464"/>
                      <a:pt x="244" y="478"/>
                    </a:cubicBezTo>
                    <a:cubicBezTo>
                      <a:pt x="215" y="492"/>
                      <a:pt x="182" y="494"/>
                      <a:pt x="152" y="483"/>
                    </a:cubicBezTo>
                    <a:cubicBezTo>
                      <a:pt x="121" y="472"/>
                      <a:pt x="97" y="450"/>
                      <a:pt x="83" y="421"/>
                    </a:cubicBezTo>
                    <a:cubicBezTo>
                      <a:pt x="69" y="391"/>
                      <a:pt x="68" y="359"/>
                      <a:pt x="79" y="328"/>
                    </a:cubicBezTo>
                    <a:cubicBezTo>
                      <a:pt x="90" y="298"/>
                      <a:pt x="112" y="274"/>
                      <a:pt x="141" y="260"/>
                    </a:cubicBezTo>
                    <a:cubicBezTo>
                      <a:pt x="157" y="252"/>
                      <a:pt x="175" y="248"/>
                      <a:pt x="192" y="248"/>
                    </a:cubicBezTo>
                    <a:cubicBezTo>
                      <a:pt x="206" y="248"/>
                      <a:pt x="220" y="251"/>
                      <a:pt x="233" y="255"/>
                    </a:cubicBezTo>
                    <a:cubicBezTo>
                      <a:pt x="263" y="266"/>
                      <a:pt x="288" y="288"/>
                      <a:pt x="301" y="317"/>
                    </a:cubicBezTo>
                    <a:cubicBezTo>
                      <a:pt x="315" y="347"/>
                      <a:pt x="317" y="379"/>
                      <a:pt x="306" y="410"/>
                    </a:cubicBezTo>
                    <a:close/>
                    <a:moveTo>
                      <a:pt x="447" y="839"/>
                    </a:moveTo>
                    <a:cubicBezTo>
                      <a:pt x="436" y="844"/>
                      <a:pt x="424" y="844"/>
                      <a:pt x="413" y="840"/>
                    </a:cubicBezTo>
                    <a:cubicBezTo>
                      <a:pt x="401" y="836"/>
                      <a:pt x="392" y="828"/>
                      <a:pt x="387" y="817"/>
                    </a:cubicBezTo>
                    <a:cubicBezTo>
                      <a:pt x="382" y="806"/>
                      <a:pt x="381" y="794"/>
                      <a:pt x="385" y="783"/>
                    </a:cubicBezTo>
                    <a:cubicBezTo>
                      <a:pt x="389" y="772"/>
                      <a:pt x="398" y="763"/>
                      <a:pt x="408" y="758"/>
                    </a:cubicBezTo>
                    <a:cubicBezTo>
                      <a:pt x="415" y="755"/>
                      <a:pt x="421" y="753"/>
                      <a:pt x="428" y="753"/>
                    </a:cubicBezTo>
                    <a:cubicBezTo>
                      <a:pt x="444" y="753"/>
                      <a:pt x="461" y="763"/>
                      <a:pt x="468" y="779"/>
                    </a:cubicBezTo>
                    <a:cubicBezTo>
                      <a:pt x="479" y="801"/>
                      <a:pt x="469" y="828"/>
                      <a:pt x="447" y="839"/>
                    </a:cubicBezTo>
                    <a:close/>
                    <a:moveTo>
                      <a:pt x="803" y="1133"/>
                    </a:moveTo>
                    <a:cubicBezTo>
                      <a:pt x="817" y="1162"/>
                      <a:pt x="819" y="1195"/>
                      <a:pt x="808" y="1225"/>
                    </a:cubicBezTo>
                    <a:cubicBezTo>
                      <a:pt x="797" y="1256"/>
                      <a:pt x="775" y="1280"/>
                      <a:pt x="746" y="1294"/>
                    </a:cubicBezTo>
                    <a:cubicBezTo>
                      <a:pt x="685" y="1322"/>
                      <a:pt x="613" y="1296"/>
                      <a:pt x="585" y="1236"/>
                    </a:cubicBezTo>
                    <a:cubicBezTo>
                      <a:pt x="571" y="1207"/>
                      <a:pt x="570" y="1174"/>
                      <a:pt x="580" y="1144"/>
                    </a:cubicBezTo>
                    <a:cubicBezTo>
                      <a:pt x="591" y="1114"/>
                      <a:pt x="613" y="1089"/>
                      <a:pt x="643" y="1075"/>
                    </a:cubicBezTo>
                    <a:cubicBezTo>
                      <a:pt x="659" y="1068"/>
                      <a:pt x="677" y="1064"/>
                      <a:pt x="694" y="1064"/>
                    </a:cubicBezTo>
                    <a:cubicBezTo>
                      <a:pt x="739" y="1064"/>
                      <a:pt x="783" y="1089"/>
                      <a:pt x="803" y="1133"/>
                    </a:cubicBezTo>
                    <a:close/>
                    <a:moveTo>
                      <a:pt x="1199" y="813"/>
                    </a:moveTo>
                    <a:cubicBezTo>
                      <a:pt x="1221" y="802"/>
                      <a:pt x="1248" y="812"/>
                      <a:pt x="1258" y="834"/>
                    </a:cubicBezTo>
                    <a:cubicBezTo>
                      <a:pt x="1269" y="857"/>
                      <a:pt x="1259" y="883"/>
                      <a:pt x="1237" y="894"/>
                    </a:cubicBezTo>
                    <a:cubicBezTo>
                      <a:pt x="1226" y="899"/>
                      <a:pt x="1214" y="900"/>
                      <a:pt x="1203" y="896"/>
                    </a:cubicBezTo>
                    <a:cubicBezTo>
                      <a:pt x="1191" y="892"/>
                      <a:pt x="1182" y="883"/>
                      <a:pt x="1177" y="873"/>
                    </a:cubicBezTo>
                    <a:cubicBezTo>
                      <a:pt x="1172" y="862"/>
                      <a:pt x="1171" y="849"/>
                      <a:pt x="1175" y="838"/>
                    </a:cubicBezTo>
                    <a:cubicBezTo>
                      <a:pt x="1179" y="827"/>
                      <a:pt x="1188" y="818"/>
                      <a:pt x="1199" y="813"/>
                    </a:cubicBezTo>
                    <a:close/>
                    <a:moveTo>
                      <a:pt x="824" y="145"/>
                    </a:moveTo>
                    <a:cubicBezTo>
                      <a:pt x="813" y="123"/>
                      <a:pt x="823" y="96"/>
                      <a:pt x="845" y="85"/>
                    </a:cubicBezTo>
                    <a:cubicBezTo>
                      <a:pt x="852" y="82"/>
                      <a:pt x="858" y="81"/>
                      <a:pt x="865" y="81"/>
                    </a:cubicBezTo>
                    <a:cubicBezTo>
                      <a:pt x="881" y="81"/>
                      <a:pt x="898" y="90"/>
                      <a:pt x="905" y="107"/>
                    </a:cubicBezTo>
                    <a:cubicBezTo>
                      <a:pt x="916" y="129"/>
                      <a:pt x="906" y="156"/>
                      <a:pt x="884" y="166"/>
                    </a:cubicBezTo>
                    <a:cubicBezTo>
                      <a:pt x="861" y="177"/>
                      <a:pt x="835" y="167"/>
                      <a:pt x="824" y="145"/>
                    </a:cubicBezTo>
                    <a:close/>
                    <a:moveTo>
                      <a:pt x="900" y="754"/>
                    </a:moveTo>
                    <a:cubicBezTo>
                      <a:pt x="815" y="794"/>
                      <a:pt x="713" y="757"/>
                      <a:pt x="672" y="672"/>
                    </a:cubicBezTo>
                    <a:cubicBezTo>
                      <a:pt x="653" y="630"/>
                      <a:pt x="651" y="584"/>
                      <a:pt x="666" y="541"/>
                    </a:cubicBezTo>
                    <a:cubicBezTo>
                      <a:pt x="681" y="498"/>
                      <a:pt x="713" y="463"/>
                      <a:pt x="754" y="444"/>
                    </a:cubicBezTo>
                    <a:cubicBezTo>
                      <a:pt x="777" y="433"/>
                      <a:pt x="802" y="427"/>
                      <a:pt x="827" y="427"/>
                    </a:cubicBezTo>
                    <a:cubicBezTo>
                      <a:pt x="847" y="427"/>
                      <a:pt x="866" y="431"/>
                      <a:pt x="885" y="437"/>
                    </a:cubicBezTo>
                    <a:cubicBezTo>
                      <a:pt x="928" y="453"/>
                      <a:pt x="963" y="484"/>
                      <a:pt x="982" y="526"/>
                    </a:cubicBezTo>
                    <a:cubicBezTo>
                      <a:pt x="1002" y="567"/>
                      <a:pt x="1004" y="613"/>
                      <a:pt x="988" y="656"/>
                    </a:cubicBezTo>
                    <a:cubicBezTo>
                      <a:pt x="973" y="699"/>
                      <a:pt x="942" y="734"/>
                      <a:pt x="900" y="754"/>
                    </a:cubicBezTo>
                    <a:close/>
                    <a:moveTo>
                      <a:pt x="1394" y="436"/>
                    </a:moveTo>
                    <a:cubicBezTo>
                      <a:pt x="1383" y="466"/>
                      <a:pt x="1361" y="490"/>
                      <a:pt x="1332" y="504"/>
                    </a:cubicBezTo>
                    <a:cubicBezTo>
                      <a:pt x="1303" y="518"/>
                      <a:pt x="1270" y="520"/>
                      <a:pt x="1240" y="509"/>
                    </a:cubicBezTo>
                    <a:cubicBezTo>
                      <a:pt x="1217" y="500"/>
                      <a:pt x="1197" y="486"/>
                      <a:pt x="1183" y="467"/>
                    </a:cubicBezTo>
                    <a:cubicBezTo>
                      <a:pt x="1184" y="466"/>
                      <a:pt x="1184" y="466"/>
                      <a:pt x="1184" y="466"/>
                    </a:cubicBezTo>
                    <a:cubicBezTo>
                      <a:pt x="1163" y="422"/>
                      <a:pt x="1163" y="422"/>
                      <a:pt x="1163" y="422"/>
                    </a:cubicBezTo>
                    <a:cubicBezTo>
                      <a:pt x="1158" y="400"/>
                      <a:pt x="1159" y="376"/>
                      <a:pt x="1167" y="354"/>
                    </a:cubicBezTo>
                    <a:cubicBezTo>
                      <a:pt x="1178" y="324"/>
                      <a:pt x="1200" y="300"/>
                      <a:pt x="1229" y="286"/>
                    </a:cubicBezTo>
                    <a:cubicBezTo>
                      <a:pt x="1246" y="278"/>
                      <a:pt x="1263" y="274"/>
                      <a:pt x="1280" y="274"/>
                    </a:cubicBezTo>
                    <a:cubicBezTo>
                      <a:pt x="1326" y="274"/>
                      <a:pt x="1369" y="300"/>
                      <a:pt x="1390" y="343"/>
                    </a:cubicBezTo>
                    <a:cubicBezTo>
                      <a:pt x="1404" y="373"/>
                      <a:pt x="1405" y="405"/>
                      <a:pt x="1394" y="43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  <p:sp>
            <p:nvSpPr>
              <p:cNvPr id="275" name="Freeform 7">
                <a:extLst>
                  <a:ext uri="{FF2B5EF4-FFF2-40B4-BE49-F238E27FC236}">
                    <a16:creationId xmlns:a16="http://schemas.microsoft.com/office/drawing/2014/main" id="{DACBAC88-ED83-0F40-B52F-17C1DC6A1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063" y="1693863"/>
                <a:ext cx="720725" cy="722313"/>
              </a:xfrm>
              <a:custGeom>
                <a:avLst/>
                <a:gdLst>
                  <a:gd name="T0" fmla="*/ 50 w 170"/>
                  <a:gd name="T1" fmla="*/ 20 h 170"/>
                  <a:gd name="T2" fmla="*/ 20 w 170"/>
                  <a:gd name="T3" fmla="*/ 120 h 170"/>
                  <a:gd name="T4" fmla="*/ 120 w 170"/>
                  <a:gd name="T5" fmla="*/ 150 h 170"/>
                  <a:gd name="T6" fmla="*/ 151 w 170"/>
                  <a:gd name="T7" fmla="*/ 50 h 170"/>
                  <a:gd name="T8" fmla="*/ 50 w 170"/>
                  <a:gd name="T9" fmla="*/ 2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170">
                    <a:moveTo>
                      <a:pt x="50" y="20"/>
                    </a:moveTo>
                    <a:cubicBezTo>
                      <a:pt x="14" y="39"/>
                      <a:pt x="0" y="84"/>
                      <a:pt x="20" y="120"/>
                    </a:cubicBezTo>
                    <a:cubicBezTo>
                      <a:pt x="39" y="156"/>
                      <a:pt x="84" y="170"/>
                      <a:pt x="120" y="150"/>
                    </a:cubicBezTo>
                    <a:cubicBezTo>
                      <a:pt x="156" y="131"/>
                      <a:pt x="170" y="86"/>
                      <a:pt x="151" y="50"/>
                    </a:cubicBezTo>
                    <a:cubicBezTo>
                      <a:pt x="131" y="14"/>
                      <a:pt x="86" y="0"/>
                      <a:pt x="50" y="2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  <p:sp>
            <p:nvSpPr>
              <p:cNvPr id="276" name="Freeform 8">
                <a:extLst>
                  <a:ext uri="{FF2B5EF4-FFF2-40B4-BE49-F238E27FC236}">
                    <a16:creationId xmlns:a16="http://schemas.microsoft.com/office/drawing/2014/main" id="{FAA56001-645A-3C45-8D8C-823BC57E8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9900" y="5154613"/>
                <a:ext cx="720725" cy="715963"/>
              </a:xfrm>
              <a:custGeom>
                <a:avLst/>
                <a:gdLst>
                  <a:gd name="T0" fmla="*/ 20 w 170"/>
                  <a:gd name="T1" fmla="*/ 120 h 169"/>
                  <a:gd name="T2" fmla="*/ 120 w 170"/>
                  <a:gd name="T3" fmla="*/ 150 h 169"/>
                  <a:gd name="T4" fmla="*/ 151 w 170"/>
                  <a:gd name="T5" fmla="*/ 50 h 169"/>
                  <a:gd name="T6" fmla="*/ 50 w 170"/>
                  <a:gd name="T7" fmla="*/ 19 h 169"/>
                  <a:gd name="T8" fmla="*/ 20 w 170"/>
                  <a:gd name="T9" fmla="*/ 12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169">
                    <a:moveTo>
                      <a:pt x="20" y="120"/>
                    </a:moveTo>
                    <a:cubicBezTo>
                      <a:pt x="39" y="156"/>
                      <a:pt x="84" y="169"/>
                      <a:pt x="120" y="150"/>
                    </a:cubicBezTo>
                    <a:cubicBezTo>
                      <a:pt x="156" y="131"/>
                      <a:pt x="170" y="86"/>
                      <a:pt x="151" y="50"/>
                    </a:cubicBezTo>
                    <a:cubicBezTo>
                      <a:pt x="131" y="13"/>
                      <a:pt x="86" y="0"/>
                      <a:pt x="50" y="19"/>
                    </a:cubicBezTo>
                    <a:cubicBezTo>
                      <a:pt x="14" y="38"/>
                      <a:pt x="0" y="83"/>
                      <a:pt x="20" y="12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kern="0" dirty="0">
                  <a:solidFill>
                    <a:sysClr val="windowText" lastClr="000000"/>
                  </a:solidFill>
                  <a:latin typeface="Verdana" charset="0"/>
                </a:endParaRPr>
              </a:p>
            </p:txBody>
          </p:sp>
        </p:grp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C018D43-DD70-514F-8508-6B8D0FF13243}"/>
                </a:ext>
              </a:extLst>
            </p:cNvPr>
            <p:cNvSpPr/>
            <p:nvPr/>
          </p:nvSpPr>
          <p:spPr bwMode="gray">
            <a:xfrm>
              <a:off x="3904920" y="1458034"/>
              <a:ext cx="808575" cy="343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 eaLnBrk="0" fontAlgn="base" hangingPunct="0">
                <a:lnSpc>
                  <a:spcPct val="9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600" b="1" kern="0" dirty="0">
                  <a:solidFill>
                    <a:prstClr val="white"/>
                  </a:solidFill>
                  <a:latin typeface="Century Gothic"/>
                </a:rPr>
                <a:t>VIRTUAL QUERY</a:t>
              </a:r>
            </a:p>
          </p:txBody>
        </p:sp>
      </p:grpSp>
      <p:sp>
        <p:nvSpPr>
          <p:cNvPr id="277" name="Freeform 11">
            <a:extLst>
              <a:ext uri="{FF2B5EF4-FFF2-40B4-BE49-F238E27FC236}">
                <a16:creationId xmlns:a16="http://schemas.microsoft.com/office/drawing/2014/main" id="{967F43BD-CC99-BA44-80BE-661D1BB222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7580" y="1032127"/>
            <a:ext cx="165910" cy="190578"/>
          </a:xfrm>
          <a:custGeom>
            <a:avLst/>
            <a:gdLst>
              <a:gd name="T0" fmla="*/ 252 w 371"/>
              <a:gd name="T1" fmla="*/ 146 h 478"/>
              <a:gd name="T2" fmla="*/ 371 w 371"/>
              <a:gd name="T3" fmla="*/ 146 h 478"/>
              <a:gd name="T4" fmla="*/ 371 w 371"/>
              <a:gd name="T5" fmla="*/ 452 h 478"/>
              <a:gd name="T6" fmla="*/ 345 w 371"/>
              <a:gd name="T7" fmla="*/ 478 h 478"/>
              <a:gd name="T8" fmla="*/ 26 w 371"/>
              <a:gd name="T9" fmla="*/ 478 h 478"/>
              <a:gd name="T10" fmla="*/ 0 w 371"/>
              <a:gd name="T11" fmla="*/ 452 h 478"/>
              <a:gd name="T12" fmla="*/ 0 w 371"/>
              <a:gd name="T13" fmla="*/ 27 h 478"/>
              <a:gd name="T14" fmla="*/ 26 w 371"/>
              <a:gd name="T15" fmla="*/ 0 h 478"/>
              <a:gd name="T16" fmla="*/ 225 w 371"/>
              <a:gd name="T17" fmla="*/ 0 h 478"/>
              <a:gd name="T18" fmla="*/ 225 w 371"/>
              <a:gd name="T19" fmla="*/ 120 h 478"/>
              <a:gd name="T20" fmla="*/ 252 w 371"/>
              <a:gd name="T21" fmla="*/ 146 h 478"/>
              <a:gd name="T22" fmla="*/ 278 w 371"/>
              <a:gd name="T23" fmla="*/ 120 h 478"/>
              <a:gd name="T24" fmla="*/ 371 w 371"/>
              <a:gd name="T25" fmla="*/ 120 h 478"/>
              <a:gd name="T26" fmla="*/ 252 w 371"/>
              <a:gd name="T27" fmla="*/ 0 h 478"/>
              <a:gd name="T28" fmla="*/ 252 w 371"/>
              <a:gd name="T29" fmla="*/ 93 h 478"/>
              <a:gd name="T30" fmla="*/ 278 w 371"/>
              <a:gd name="T31" fmla="*/ 120 h 478"/>
              <a:gd name="T32" fmla="*/ 279 w 371"/>
              <a:gd name="T33" fmla="*/ 364 h 478"/>
              <a:gd name="T34" fmla="*/ 279 w 371"/>
              <a:gd name="T35" fmla="*/ 362 h 478"/>
              <a:gd name="T36" fmla="*/ 279 w 371"/>
              <a:gd name="T37" fmla="*/ 360 h 478"/>
              <a:gd name="T38" fmla="*/ 279 w 371"/>
              <a:gd name="T39" fmla="*/ 359 h 478"/>
              <a:gd name="T40" fmla="*/ 279 w 371"/>
              <a:gd name="T41" fmla="*/ 358 h 478"/>
              <a:gd name="T42" fmla="*/ 279 w 371"/>
              <a:gd name="T43" fmla="*/ 191 h 478"/>
              <a:gd name="T44" fmla="*/ 264 w 371"/>
              <a:gd name="T45" fmla="*/ 180 h 478"/>
              <a:gd name="T46" fmla="*/ 129 w 371"/>
              <a:gd name="T47" fmla="*/ 218 h 478"/>
              <a:gd name="T48" fmla="*/ 114 w 371"/>
              <a:gd name="T49" fmla="*/ 236 h 478"/>
              <a:gd name="T50" fmla="*/ 114 w 371"/>
              <a:gd name="T51" fmla="*/ 335 h 478"/>
              <a:gd name="T52" fmla="*/ 99 w 371"/>
              <a:gd name="T53" fmla="*/ 332 h 478"/>
              <a:gd name="T54" fmla="*/ 54 w 371"/>
              <a:gd name="T55" fmla="*/ 377 h 478"/>
              <a:gd name="T56" fmla="*/ 99 w 371"/>
              <a:gd name="T57" fmla="*/ 422 h 478"/>
              <a:gd name="T58" fmla="*/ 143 w 371"/>
              <a:gd name="T59" fmla="*/ 377 h 478"/>
              <a:gd name="T60" fmla="*/ 143 w 371"/>
              <a:gd name="T61" fmla="*/ 372 h 478"/>
              <a:gd name="T62" fmla="*/ 143 w 371"/>
              <a:gd name="T63" fmla="*/ 286 h 478"/>
              <a:gd name="T64" fmla="*/ 250 w 371"/>
              <a:gd name="T65" fmla="*/ 256 h 478"/>
              <a:gd name="T66" fmla="*/ 250 w 371"/>
              <a:gd name="T67" fmla="*/ 317 h 478"/>
              <a:gd name="T68" fmla="*/ 235 w 371"/>
              <a:gd name="T69" fmla="*/ 315 h 478"/>
              <a:gd name="T70" fmla="*/ 190 w 371"/>
              <a:gd name="T71" fmla="*/ 359 h 478"/>
              <a:gd name="T72" fmla="*/ 235 w 371"/>
              <a:gd name="T73" fmla="*/ 404 h 478"/>
              <a:gd name="T74" fmla="*/ 279 w 371"/>
              <a:gd name="T75" fmla="*/ 365 h 478"/>
              <a:gd name="T76" fmla="*/ 279 w 371"/>
              <a:gd name="T77" fmla="*/ 364 h 478"/>
              <a:gd name="T78" fmla="*/ 279 w 371"/>
              <a:gd name="T79" fmla="*/ 364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1" h="478">
                <a:moveTo>
                  <a:pt x="252" y="146"/>
                </a:moveTo>
                <a:cubicBezTo>
                  <a:pt x="371" y="146"/>
                  <a:pt x="371" y="146"/>
                  <a:pt x="371" y="146"/>
                </a:cubicBezTo>
                <a:cubicBezTo>
                  <a:pt x="371" y="452"/>
                  <a:pt x="371" y="452"/>
                  <a:pt x="371" y="452"/>
                </a:cubicBezTo>
                <a:cubicBezTo>
                  <a:pt x="371" y="466"/>
                  <a:pt x="359" y="478"/>
                  <a:pt x="345" y="478"/>
                </a:cubicBezTo>
                <a:cubicBezTo>
                  <a:pt x="26" y="478"/>
                  <a:pt x="26" y="478"/>
                  <a:pt x="26" y="478"/>
                </a:cubicBezTo>
                <a:cubicBezTo>
                  <a:pt x="11" y="478"/>
                  <a:pt x="0" y="466"/>
                  <a:pt x="0" y="452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12"/>
                  <a:pt x="11" y="0"/>
                  <a:pt x="26" y="0"/>
                </a:cubicBezTo>
                <a:cubicBezTo>
                  <a:pt x="225" y="0"/>
                  <a:pt x="225" y="0"/>
                  <a:pt x="225" y="0"/>
                </a:cubicBezTo>
                <a:cubicBezTo>
                  <a:pt x="225" y="120"/>
                  <a:pt x="225" y="120"/>
                  <a:pt x="225" y="120"/>
                </a:cubicBezTo>
                <a:cubicBezTo>
                  <a:pt x="225" y="135"/>
                  <a:pt x="237" y="146"/>
                  <a:pt x="252" y="146"/>
                </a:cubicBezTo>
                <a:close/>
                <a:moveTo>
                  <a:pt x="278" y="120"/>
                </a:moveTo>
                <a:cubicBezTo>
                  <a:pt x="371" y="120"/>
                  <a:pt x="371" y="120"/>
                  <a:pt x="371" y="120"/>
                </a:cubicBezTo>
                <a:cubicBezTo>
                  <a:pt x="252" y="0"/>
                  <a:pt x="252" y="0"/>
                  <a:pt x="252" y="0"/>
                </a:cubicBezTo>
                <a:cubicBezTo>
                  <a:pt x="252" y="93"/>
                  <a:pt x="252" y="93"/>
                  <a:pt x="252" y="93"/>
                </a:cubicBezTo>
                <a:cubicBezTo>
                  <a:pt x="252" y="108"/>
                  <a:pt x="264" y="120"/>
                  <a:pt x="278" y="120"/>
                </a:cubicBezTo>
                <a:close/>
                <a:moveTo>
                  <a:pt x="279" y="364"/>
                </a:moveTo>
                <a:cubicBezTo>
                  <a:pt x="279" y="363"/>
                  <a:pt x="279" y="363"/>
                  <a:pt x="279" y="362"/>
                </a:cubicBezTo>
                <a:cubicBezTo>
                  <a:pt x="279" y="360"/>
                  <a:pt x="279" y="360"/>
                  <a:pt x="279" y="360"/>
                </a:cubicBezTo>
                <a:cubicBezTo>
                  <a:pt x="279" y="360"/>
                  <a:pt x="279" y="360"/>
                  <a:pt x="279" y="359"/>
                </a:cubicBezTo>
                <a:cubicBezTo>
                  <a:pt x="279" y="359"/>
                  <a:pt x="279" y="358"/>
                  <a:pt x="279" y="358"/>
                </a:cubicBezTo>
                <a:cubicBezTo>
                  <a:pt x="279" y="191"/>
                  <a:pt x="279" y="191"/>
                  <a:pt x="279" y="191"/>
                </a:cubicBezTo>
                <a:cubicBezTo>
                  <a:pt x="279" y="183"/>
                  <a:pt x="273" y="178"/>
                  <a:pt x="264" y="180"/>
                </a:cubicBezTo>
                <a:cubicBezTo>
                  <a:pt x="129" y="218"/>
                  <a:pt x="129" y="218"/>
                  <a:pt x="129" y="218"/>
                </a:cubicBezTo>
                <a:cubicBezTo>
                  <a:pt x="121" y="220"/>
                  <a:pt x="114" y="228"/>
                  <a:pt x="114" y="236"/>
                </a:cubicBezTo>
                <a:cubicBezTo>
                  <a:pt x="114" y="335"/>
                  <a:pt x="114" y="335"/>
                  <a:pt x="114" y="335"/>
                </a:cubicBezTo>
                <a:cubicBezTo>
                  <a:pt x="109" y="333"/>
                  <a:pt x="104" y="332"/>
                  <a:pt x="99" y="332"/>
                </a:cubicBezTo>
                <a:cubicBezTo>
                  <a:pt x="74" y="332"/>
                  <a:pt x="54" y="352"/>
                  <a:pt x="54" y="377"/>
                </a:cubicBezTo>
                <a:cubicBezTo>
                  <a:pt x="54" y="402"/>
                  <a:pt x="74" y="422"/>
                  <a:pt x="99" y="422"/>
                </a:cubicBezTo>
                <a:cubicBezTo>
                  <a:pt x="123" y="422"/>
                  <a:pt x="143" y="402"/>
                  <a:pt x="143" y="377"/>
                </a:cubicBezTo>
                <a:cubicBezTo>
                  <a:pt x="143" y="375"/>
                  <a:pt x="143" y="374"/>
                  <a:pt x="143" y="372"/>
                </a:cubicBezTo>
                <a:cubicBezTo>
                  <a:pt x="143" y="286"/>
                  <a:pt x="143" y="286"/>
                  <a:pt x="143" y="286"/>
                </a:cubicBezTo>
                <a:cubicBezTo>
                  <a:pt x="250" y="256"/>
                  <a:pt x="250" y="256"/>
                  <a:pt x="250" y="256"/>
                </a:cubicBezTo>
                <a:cubicBezTo>
                  <a:pt x="250" y="317"/>
                  <a:pt x="250" y="317"/>
                  <a:pt x="250" y="317"/>
                </a:cubicBezTo>
                <a:cubicBezTo>
                  <a:pt x="245" y="316"/>
                  <a:pt x="240" y="315"/>
                  <a:pt x="235" y="315"/>
                </a:cubicBezTo>
                <a:cubicBezTo>
                  <a:pt x="210" y="315"/>
                  <a:pt x="190" y="335"/>
                  <a:pt x="190" y="359"/>
                </a:cubicBezTo>
                <a:cubicBezTo>
                  <a:pt x="190" y="384"/>
                  <a:pt x="210" y="404"/>
                  <a:pt x="235" y="404"/>
                </a:cubicBezTo>
                <a:cubicBezTo>
                  <a:pt x="257" y="404"/>
                  <a:pt x="276" y="387"/>
                  <a:pt x="279" y="365"/>
                </a:cubicBezTo>
                <a:cubicBezTo>
                  <a:pt x="279" y="365"/>
                  <a:pt x="279" y="364"/>
                  <a:pt x="279" y="364"/>
                </a:cubicBezTo>
                <a:cubicBezTo>
                  <a:pt x="279" y="364"/>
                  <a:pt x="279" y="364"/>
                  <a:pt x="279" y="364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3C3C3B"/>
              </a:solidFill>
              <a:latin typeface="Verdana" charset="0"/>
            </a:endParaRP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0074BFA3-25E8-D64F-B8B2-C14CF1872145}"/>
              </a:ext>
            </a:extLst>
          </p:cNvPr>
          <p:cNvGrpSpPr>
            <a:grpSpLocks noChangeAspect="1"/>
          </p:cNvGrpSpPr>
          <p:nvPr/>
        </p:nvGrpSpPr>
        <p:grpSpPr>
          <a:xfrm>
            <a:off x="574475" y="1549953"/>
            <a:ext cx="265510" cy="141830"/>
            <a:chOff x="7762780" y="1874167"/>
            <a:chExt cx="909301" cy="495228"/>
          </a:xfrm>
          <a:solidFill>
            <a:sysClr val="window" lastClr="FFFFFF">
              <a:lumMod val="95000"/>
            </a:sysClr>
          </a:solidFill>
        </p:grpSpPr>
        <p:sp>
          <p:nvSpPr>
            <p:cNvPr id="279" name="Freeform 192">
              <a:extLst>
                <a:ext uri="{FF2B5EF4-FFF2-40B4-BE49-F238E27FC236}">
                  <a16:creationId xmlns:a16="http://schemas.microsoft.com/office/drawing/2014/main" id="{39651BF7-EDF8-0E46-AFF6-77B9F5C648F1}"/>
                </a:ext>
              </a:extLst>
            </p:cNvPr>
            <p:cNvSpPr>
              <a:spLocks/>
            </p:cNvSpPr>
            <p:nvPr/>
          </p:nvSpPr>
          <p:spPr bwMode="auto">
            <a:xfrm rot="2739330">
              <a:off x="8183131" y="1880445"/>
              <a:ext cx="488950" cy="488950"/>
            </a:xfrm>
            <a:custGeom>
              <a:avLst/>
              <a:gdLst>
                <a:gd name="T0" fmla="*/ 243 w 298"/>
                <a:gd name="T1" fmla="*/ 271 h 298"/>
                <a:gd name="T2" fmla="*/ 180 w 298"/>
                <a:gd name="T3" fmla="*/ 118 h 298"/>
                <a:gd name="T4" fmla="*/ 27 w 298"/>
                <a:gd name="T5" fmla="*/ 55 h 298"/>
                <a:gd name="T6" fmla="*/ 0 w 298"/>
                <a:gd name="T7" fmla="*/ 28 h 298"/>
                <a:gd name="T8" fmla="*/ 27 w 298"/>
                <a:gd name="T9" fmla="*/ 0 h 298"/>
                <a:gd name="T10" fmla="*/ 298 w 298"/>
                <a:gd name="T11" fmla="*/ 271 h 298"/>
                <a:gd name="T12" fmla="*/ 270 w 298"/>
                <a:gd name="T13" fmla="*/ 298 h 298"/>
                <a:gd name="T14" fmla="*/ 243 w 298"/>
                <a:gd name="T15" fmla="*/ 27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8" h="298">
                  <a:moveTo>
                    <a:pt x="243" y="271"/>
                  </a:moveTo>
                  <a:cubicBezTo>
                    <a:pt x="243" y="211"/>
                    <a:pt x="219" y="157"/>
                    <a:pt x="180" y="118"/>
                  </a:cubicBezTo>
                  <a:cubicBezTo>
                    <a:pt x="141" y="79"/>
                    <a:pt x="87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177" y="0"/>
                    <a:pt x="298" y="121"/>
                    <a:pt x="298" y="271"/>
                  </a:cubicBezTo>
                  <a:cubicBezTo>
                    <a:pt x="298" y="286"/>
                    <a:pt x="286" y="298"/>
                    <a:pt x="270" y="298"/>
                  </a:cubicBezTo>
                  <a:cubicBezTo>
                    <a:pt x="255" y="298"/>
                    <a:pt x="243" y="286"/>
                    <a:pt x="243" y="2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3C3C3B"/>
                </a:solidFill>
                <a:latin typeface="Verdana" charset="0"/>
              </a:endParaRPr>
            </a:p>
          </p:txBody>
        </p:sp>
        <p:sp>
          <p:nvSpPr>
            <p:cNvPr id="280" name="Freeform 193">
              <a:extLst>
                <a:ext uri="{FF2B5EF4-FFF2-40B4-BE49-F238E27FC236}">
                  <a16:creationId xmlns:a16="http://schemas.microsoft.com/office/drawing/2014/main" id="{F0D0ACD6-2E1C-7C43-9091-436CC4CBEB3E}"/>
                </a:ext>
              </a:extLst>
            </p:cNvPr>
            <p:cNvSpPr>
              <a:spLocks/>
            </p:cNvSpPr>
            <p:nvPr/>
          </p:nvSpPr>
          <p:spPr bwMode="auto">
            <a:xfrm rot="2739330">
              <a:off x="8154657" y="1948091"/>
              <a:ext cx="351433" cy="351432"/>
            </a:xfrm>
            <a:custGeom>
              <a:avLst/>
              <a:gdLst>
                <a:gd name="T0" fmla="*/ 159 w 214"/>
                <a:gd name="T1" fmla="*/ 187 h 214"/>
                <a:gd name="T2" fmla="*/ 27 w 214"/>
                <a:gd name="T3" fmla="*/ 55 h 214"/>
                <a:gd name="T4" fmla="*/ 0 w 214"/>
                <a:gd name="T5" fmla="*/ 28 h 214"/>
                <a:gd name="T6" fmla="*/ 27 w 214"/>
                <a:gd name="T7" fmla="*/ 0 h 214"/>
                <a:gd name="T8" fmla="*/ 214 w 214"/>
                <a:gd name="T9" fmla="*/ 187 h 214"/>
                <a:gd name="T10" fmla="*/ 186 w 214"/>
                <a:gd name="T11" fmla="*/ 214 h 214"/>
                <a:gd name="T12" fmla="*/ 159 w 214"/>
                <a:gd name="T13" fmla="*/ 18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214">
                  <a:moveTo>
                    <a:pt x="159" y="187"/>
                  </a:moveTo>
                  <a:cubicBezTo>
                    <a:pt x="159" y="114"/>
                    <a:pt x="100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130" y="0"/>
                    <a:pt x="214" y="84"/>
                    <a:pt x="214" y="187"/>
                  </a:cubicBezTo>
                  <a:cubicBezTo>
                    <a:pt x="214" y="202"/>
                    <a:pt x="201" y="214"/>
                    <a:pt x="186" y="214"/>
                  </a:cubicBezTo>
                  <a:cubicBezTo>
                    <a:pt x="171" y="214"/>
                    <a:pt x="159" y="202"/>
                    <a:pt x="159" y="1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3C3C3B"/>
                </a:solidFill>
                <a:latin typeface="Verdana" charset="0"/>
              </a:endParaRPr>
            </a:p>
          </p:txBody>
        </p:sp>
        <p:sp>
          <p:nvSpPr>
            <p:cNvPr id="281" name="Oval 194">
              <a:extLst>
                <a:ext uri="{FF2B5EF4-FFF2-40B4-BE49-F238E27FC236}">
                  <a16:creationId xmlns:a16="http://schemas.microsoft.com/office/drawing/2014/main" id="{F339BEB5-DB69-B647-A0C0-126926F16A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9330">
              <a:off x="8119998" y="2030428"/>
              <a:ext cx="184051" cy="18405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3C3C3B"/>
                </a:solidFill>
                <a:latin typeface="Verdana" charset="0"/>
              </a:endParaRPr>
            </a:p>
          </p:txBody>
        </p: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1AADEEC8-D4CF-A949-A3B6-E76F30A41BE8}"/>
                </a:ext>
              </a:extLst>
            </p:cNvPr>
            <p:cNvGrpSpPr/>
            <p:nvPr/>
          </p:nvGrpSpPr>
          <p:grpSpPr>
            <a:xfrm rot="10800000">
              <a:off x="7762780" y="1874167"/>
              <a:ext cx="517423" cy="488950"/>
              <a:chOff x="8307058" y="2032845"/>
              <a:chExt cx="517423" cy="488950"/>
            </a:xfrm>
            <a:grpFill/>
          </p:grpSpPr>
          <p:sp>
            <p:nvSpPr>
              <p:cNvPr id="283" name="Freeform 192">
                <a:extLst>
                  <a:ext uri="{FF2B5EF4-FFF2-40B4-BE49-F238E27FC236}">
                    <a16:creationId xmlns:a16="http://schemas.microsoft.com/office/drawing/2014/main" id="{D8EF18D5-DF35-7A41-BA13-3E35491CAF48}"/>
                  </a:ext>
                </a:extLst>
              </p:cNvPr>
              <p:cNvSpPr>
                <a:spLocks/>
              </p:cNvSpPr>
              <p:nvPr/>
            </p:nvSpPr>
            <p:spPr bwMode="auto">
              <a:xfrm rot="2739330">
                <a:off x="8335531" y="2032845"/>
                <a:ext cx="488950" cy="488950"/>
              </a:xfrm>
              <a:custGeom>
                <a:avLst/>
                <a:gdLst>
                  <a:gd name="T0" fmla="*/ 243 w 298"/>
                  <a:gd name="T1" fmla="*/ 271 h 298"/>
                  <a:gd name="T2" fmla="*/ 180 w 298"/>
                  <a:gd name="T3" fmla="*/ 118 h 298"/>
                  <a:gd name="T4" fmla="*/ 27 w 298"/>
                  <a:gd name="T5" fmla="*/ 55 h 298"/>
                  <a:gd name="T6" fmla="*/ 0 w 298"/>
                  <a:gd name="T7" fmla="*/ 28 h 298"/>
                  <a:gd name="T8" fmla="*/ 27 w 298"/>
                  <a:gd name="T9" fmla="*/ 0 h 298"/>
                  <a:gd name="T10" fmla="*/ 298 w 298"/>
                  <a:gd name="T11" fmla="*/ 271 h 298"/>
                  <a:gd name="T12" fmla="*/ 270 w 298"/>
                  <a:gd name="T13" fmla="*/ 298 h 298"/>
                  <a:gd name="T14" fmla="*/ 243 w 298"/>
                  <a:gd name="T15" fmla="*/ 271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8" h="298">
                    <a:moveTo>
                      <a:pt x="243" y="271"/>
                    </a:moveTo>
                    <a:cubicBezTo>
                      <a:pt x="243" y="211"/>
                      <a:pt x="219" y="157"/>
                      <a:pt x="180" y="118"/>
                    </a:cubicBezTo>
                    <a:cubicBezTo>
                      <a:pt x="141" y="79"/>
                      <a:pt x="87" y="55"/>
                      <a:pt x="27" y="55"/>
                    </a:cubicBezTo>
                    <a:cubicBezTo>
                      <a:pt x="12" y="55"/>
                      <a:pt x="0" y="43"/>
                      <a:pt x="0" y="28"/>
                    </a:cubicBezTo>
                    <a:cubicBezTo>
                      <a:pt x="0" y="13"/>
                      <a:pt x="12" y="0"/>
                      <a:pt x="27" y="0"/>
                    </a:cubicBezTo>
                    <a:cubicBezTo>
                      <a:pt x="177" y="0"/>
                      <a:pt x="298" y="121"/>
                      <a:pt x="298" y="271"/>
                    </a:cubicBezTo>
                    <a:cubicBezTo>
                      <a:pt x="298" y="286"/>
                      <a:pt x="286" y="298"/>
                      <a:pt x="270" y="298"/>
                    </a:cubicBezTo>
                    <a:cubicBezTo>
                      <a:pt x="255" y="298"/>
                      <a:pt x="243" y="286"/>
                      <a:pt x="243" y="2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3C3C3B"/>
                  </a:solidFill>
                  <a:latin typeface="Verdana" charset="0"/>
                </a:endParaRPr>
              </a:p>
            </p:txBody>
          </p:sp>
          <p:sp>
            <p:nvSpPr>
              <p:cNvPr id="284" name="Freeform 193">
                <a:extLst>
                  <a:ext uri="{FF2B5EF4-FFF2-40B4-BE49-F238E27FC236}">
                    <a16:creationId xmlns:a16="http://schemas.microsoft.com/office/drawing/2014/main" id="{39B88C81-F924-B944-8DC6-E2FA532AA74E}"/>
                  </a:ext>
                </a:extLst>
              </p:cNvPr>
              <p:cNvSpPr>
                <a:spLocks/>
              </p:cNvSpPr>
              <p:nvPr/>
            </p:nvSpPr>
            <p:spPr bwMode="auto">
              <a:xfrm rot="2739330">
                <a:off x="8307057" y="2100491"/>
                <a:ext cx="351433" cy="351432"/>
              </a:xfrm>
              <a:custGeom>
                <a:avLst/>
                <a:gdLst>
                  <a:gd name="T0" fmla="*/ 159 w 214"/>
                  <a:gd name="T1" fmla="*/ 187 h 214"/>
                  <a:gd name="T2" fmla="*/ 27 w 214"/>
                  <a:gd name="T3" fmla="*/ 55 h 214"/>
                  <a:gd name="T4" fmla="*/ 0 w 214"/>
                  <a:gd name="T5" fmla="*/ 28 h 214"/>
                  <a:gd name="T6" fmla="*/ 27 w 214"/>
                  <a:gd name="T7" fmla="*/ 0 h 214"/>
                  <a:gd name="T8" fmla="*/ 214 w 214"/>
                  <a:gd name="T9" fmla="*/ 187 h 214"/>
                  <a:gd name="T10" fmla="*/ 186 w 214"/>
                  <a:gd name="T11" fmla="*/ 214 h 214"/>
                  <a:gd name="T12" fmla="*/ 159 w 214"/>
                  <a:gd name="T13" fmla="*/ 18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4" h="214">
                    <a:moveTo>
                      <a:pt x="159" y="187"/>
                    </a:moveTo>
                    <a:cubicBezTo>
                      <a:pt x="159" y="114"/>
                      <a:pt x="100" y="55"/>
                      <a:pt x="27" y="55"/>
                    </a:cubicBezTo>
                    <a:cubicBezTo>
                      <a:pt x="12" y="55"/>
                      <a:pt x="0" y="43"/>
                      <a:pt x="0" y="28"/>
                    </a:cubicBezTo>
                    <a:cubicBezTo>
                      <a:pt x="0" y="13"/>
                      <a:pt x="12" y="0"/>
                      <a:pt x="27" y="0"/>
                    </a:cubicBezTo>
                    <a:cubicBezTo>
                      <a:pt x="130" y="0"/>
                      <a:pt x="214" y="84"/>
                      <a:pt x="214" y="187"/>
                    </a:cubicBezTo>
                    <a:cubicBezTo>
                      <a:pt x="214" y="202"/>
                      <a:pt x="201" y="214"/>
                      <a:pt x="186" y="214"/>
                    </a:cubicBezTo>
                    <a:cubicBezTo>
                      <a:pt x="171" y="214"/>
                      <a:pt x="159" y="202"/>
                      <a:pt x="159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3C3C3B"/>
                  </a:solidFill>
                  <a:latin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937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9" grpId="0" animBg="1"/>
      <p:bldP spid="88" grpId="0" animBg="1"/>
      <p:bldP spid="95" grpId="0" animBg="1"/>
      <p:bldP spid="135" grpId="0" animBg="1"/>
      <p:bldP spid="138" grpId="0" animBg="1"/>
      <p:bldP spid="141" grpId="0" animBg="1"/>
      <p:bldP spid="1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3F65D0-D885-1345-8FF5-2BC427866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provide an unified access experience to manage the increasing complexity of the ecosystem?</a:t>
            </a:r>
          </a:p>
          <a:p>
            <a:endParaRPr lang="en-US" dirty="0"/>
          </a:p>
          <a:p>
            <a:r>
              <a:rPr lang="en-US" dirty="0"/>
              <a:t>How do you enable collaboration for faster time to value and better business outcomes?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9771-97CB-C148-B665-28F5DA19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D444D-B794-3B43-B746-82128359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Challenges </a:t>
            </a:r>
          </a:p>
        </p:txBody>
      </p:sp>
    </p:spTree>
    <p:extLst>
      <p:ext uri="{BB962C8B-B14F-4D97-AF65-F5344CB8AC3E}">
        <p14:creationId xmlns:p14="http://schemas.microsoft.com/office/powerpoint/2010/main" val="409254337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ttturck.com/wp-content/uploads/2018/07/Matt_Turck_FirstMark_Big_Data_Landscape_2018_Final.png">
            <a:extLst>
              <a:ext uri="{FF2B5EF4-FFF2-40B4-BE49-F238E27FC236}">
                <a16:creationId xmlns:a16="http://schemas.microsoft.com/office/drawing/2014/main" id="{1C6D5AC4-CD42-0F43-8C5A-00EE101EC5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60" y="576139"/>
            <a:ext cx="6509289" cy="456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196E6-DF4D-7B4F-8F2B-B67C9283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F60E37-DE6B-444F-A220-6B2FDEC93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leads to a need for unified experiences</a:t>
            </a:r>
          </a:p>
        </p:txBody>
      </p:sp>
    </p:spTree>
    <p:extLst>
      <p:ext uri="{BB962C8B-B14F-4D97-AF65-F5344CB8AC3E}">
        <p14:creationId xmlns:p14="http://schemas.microsoft.com/office/powerpoint/2010/main" val="381901411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8B6B73-EBB7-A74E-8E22-B479BF3DB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67" y="741812"/>
            <a:ext cx="2018452" cy="127344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9771-97CB-C148-B665-28F5DA19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D444D-B794-3B43-B746-82128359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D68A9-FBCF-0842-AAE3-EB1D49CA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812"/>
            <a:ext cx="1925678" cy="122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53174-143A-D44A-9E35-B63A8EC50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8" y="3674671"/>
            <a:ext cx="2023825" cy="1228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80EE2D-E6A9-6A48-8E3A-1B2AB9FBA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76" y="741812"/>
            <a:ext cx="2023825" cy="1440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87285-DE56-AA4B-AA0F-55BBD6B77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67" y="2076508"/>
            <a:ext cx="2095867" cy="1391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0B918-CF67-464C-B0EB-BF6197281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49" y="1885648"/>
            <a:ext cx="2164051" cy="1385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97BEB5-72B1-3C45-9280-7ECE82DA9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49" y="3651689"/>
            <a:ext cx="2140701" cy="1389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C16A9F-C3B1-1042-9C1D-8180B625FF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79" y="3651689"/>
            <a:ext cx="2064947" cy="13190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F50E77-A404-BF44-90DF-11137FFBC7F9}"/>
              </a:ext>
            </a:extLst>
          </p:cNvPr>
          <p:cNvCxnSpPr>
            <a:cxnSpLocks/>
          </p:cNvCxnSpPr>
          <p:nvPr/>
        </p:nvCxnSpPr>
        <p:spPr>
          <a:xfrm>
            <a:off x="0" y="3468703"/>
            <a:ext cx="9144000" cy="53441"/>
          </a:xfrm>
          <a:prstGeom prst="line">
            <a:avLst/>
          </a:prstGeom>
          <a:ln w="12700">
            <a:solidFill>
              <a:srgbClr val="EC881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023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3F65D0-D885-1345-8FF5-2BC427866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facilitate sharing and reuse?</a:t>
            </a:r>
          </a:p>
          <a:p>
            <a:pPr lvl="1"/>
            <a:r>
              <a:rPr lang="en-US" dirty="0"/>
              <a:t>Datasets</a:t>
            </a:r>
          </a:p>
          <a:p>
            <a:pPr lvl="1"/>
            <a:r>
              <a:rPr lang="en-US" dirty="0"/>
              <a:t>Code</a:t>
            </a:r>
          </a:p>
          <a:p>
            <a:pPr lvl="1"/>
            <a:r>
              <a:rPr lang="en-US" dirty="0"/>
              <a:t>Libraries</a:t>
            </a:r>
          </a:p>
          <a:p>
            <a:pPr lvl="1"/>
            <a:r>
              <a:rPr lang="en-US" dirty="0"/>
              <a:t>Model</a:t>
            </a:r>
          </a:p>
          <a:p>
            <a:pPr lvl="1"/>
            <a:r>
              <a:rPr lang="en-US" dirty="0"/>
              <a:t>Results </a:t>
            </a:r>
          </a:p>
          <a:p>
            <a:pPr lvl="1"/>
            <a:r>
              <a:rPr lang="en-US" dirty="0"/>
              <a:t>Apps</a:t>
            </a:r>
          </a:p>
          <a:p>
            <a:pPr lvl="1"/>
            <a:endParaRPr lang="en-US" dirty="0"/>
          </a:p>
          <a:p>
            <a:r>
              <a:rPr lang="en-US" dirty="0"/>
              <a:t>How do you facilitate the process?</a:t>
            </a:r>
          </a:p>
          <a:p>
            <a:pPr lvl="1"/>
            <a:r>
              <a:rPr lang="en-US" dirty="0"/>
              <a:t>Handshakes</a:t>
            </a:r>
          </a:p>
          <a:p>
            <a:pPr lvl="1"/>
            <a:r>
              <a:rPr lang="en-US" dirty="0"/>
              <a:t>Integrated Workflow</a:t>
            </a:r>
          </a:p>
          <a:p>
            <a:pPr lvl="1"/>
            <a:r>
              <a:rPr lang="en-US" dirty="0"/>
              <a:t>Full stack enablement</a:t>
            </a:r>
          </a:p>
          <a:p>
            <a:pPr lvl="1"/>
            <a:r>
              <a:rPr lang="en-US" dirty="0"/>
              <a:t>Social features</a:t>
            </a:r>
          </a:p>
          <a:p>
            <a:pPr marL="285750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9771-97CB-C148-B665-28F5DA19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D444D-B794-3B43-B746-82128359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4027969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9771-97CB-C148-B665-28F5DA19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D444D-B794-3B43-B746-82128359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see </a:t>
            </a:r>
            <a:r>
              <a:rPr lang="en-US" dirty="0" err="1"/>
              <a:t>Jupyter</a:t>
            </a:r>
            <a:r>
              <a:rPr lang="en-US" dirty="0"/>
              <a:t> as an emerging technology to solve those challenges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7F8681-6777-D048-A257-A064C4E79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839"/>
            <a:ext cx="9144000" cy="3189767"/>
          </a:xfrm>
          <a:prstGeom prst="rect">
            <a:avLst/>
          </a:prstGeom>
        </p:spPr>
      </p:pic>
      <p:sp>
        <p:nvSpPr>
          <p:cNvPr id="16" name="Up Arrow 15">
            <a:extLst>
              <a:ext uri="{FF2B5EF4-FFF2-40B4-BE49-F238E27FC236}">
                <a16:creationId xmlns:a16="http://schemas.microsoft.com/office/drawing/2014/main" id="{8FC5E385-682C-C64A-BB47-E3B52644AEC9}"/>
              </a:ext>
            </a:extLst>
          </p:cNvPr>
          <p:cNvSpPr/>
          <p:nvPr/>
        </p:nvSpPr>
        <p:spPr>
          <a:xfrm>
            <a:off x="7396844" y="4003068"/>
            <a:ext cx="359228" cy="552828"/>
          </a:xfrm>
          <a:prstGeom prst="up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419BCA-588F-FD43-87E0-28F6C0F9DF59}"/>
              </a:ext>
            </a:extLst>
          </p:cNvPr>
          <p:cNvSpPr txBox="1"/>
          <p:nvPr/>
        </p:nvSpPr>
        <p:spPr>
          <a:xfrm>
            <a:off x="1017285" y="451350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dirty="0"/>
              <a:t>access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5316EB-DF06-F940-9502-F606C943A782}"/>
              </a:ext>
            </a:extLst>
          </p:cNvPr>
          <p:cNvSpPr txBox="1"/>
          <p:nvPr/>
        </p:nvSpPr>
        <p:spPr>
          <a:xfrm>
            <a:off x="3972709" y="4459647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dirty="0"/>
              <a:t>collaborate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A23685-ACCA-5142-A402-FFAC38F3130D}"/>
              </a:ext>
            </a:extLst>
          </p:cNvPr>
          <p:cNvSpPr txBox="1"/>
          <p:nvPr/>
        </p:nvSpPr>
        <p:spPr>
          <a:xfrm>
            <a:off x="6517953" y="451350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dirty="0"/>
              <a:t>Manage complexity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899CE9E0-F738-4A4C-A586-9CB26D1C1DDC}"/>
              </a:ext>
            </a:extLst>
          </p:cNvPr>
          <p:cNvSpPr/>
          <p:nvPr/>
        </p:nvSpPr>
        <p:spPr>
          <a:xfrm>
            <a:off x="4392386" y="3911229"/>
            <a:ext cx="359228" cy="552828"/>
          </a:xfrm>
          <a:prstGeom prst="up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CC8F1E55-7011-D347-873B-34692553BB44}"/>
              </a:ext>
            </a:extLst>
          </p:cNvPr>
          <p:cNvSpPr/>
          <p:nvPr/>
        </p:nvSpPr>
        <p:spPr>
          <a:xfrm>
            <a:off x="1294871" y="3940587"/>
            <a:ext cx="359228" cy="552828"/>
          </a:xfrm>
          <a:prstGeom prst="up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1568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2247367"/>
            <a:ext cx="9144000" cy="648767"/>
          </a:xfrm>
        </p:spPr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in the Enterprise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9329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08D1E-4999-3C43-BAB7-5AE655943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C4DCAA-ACFB-D14A-A453-A1A296344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technology momentum is hard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0B63CE-4EC1-1441-B87B-5E388F68E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94" y="672083"/>
            <a:ext cx="2977085" cy="1911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9C87E-5F5D-F34D-A810-543567872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94" y="2653568"/>
            <a:ext cx="2741428" cy="2003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DC2F10-4549-0C40-98AA-910CA3905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586" y="672083"/>
            <a:ext cx="2993030" cy="2055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852B82-65F6-0E42-91EB-AA1DA9C55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586" y="2727771"/>
            <a:ext cx="3126501" cy="225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2640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08D1E-4999-3C43-BAB7-5AE655943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C4DCAA-ACFB-D14A-A453-A1A296344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about to cross the chasm / take off in the Enterprise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06C67-74FA-AC43-922D-1FFF746E8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2022468"/>
            <a:ext cx="4719251" cy="203604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D89F801-E178-6245-AF1A-68D15AD104AF}"/>
              </a:ext>
            </a:extLst>
          </p:cNvPr>
          <p:cNvCxnSpPr>
            <a:cxnSpLocks/>
          </p:cNvCxnSpPr>
          <p:nvPr/>
        </p:nvCxnSpPr>
        <p:spPr>
          <a:xfrm flipH="1">
            <a:off x="1828800" y="1474647"/>
            <a:ext cx="2479963" cy="16711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DD15223-DD7A-B24A-975C-1187AF126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13" y="1801531"/>
            <a:ext cx="3484384" cy="247791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55D258-559A-2E44-9961-769295F47A5E}"/>
              </a:ext>
            </a:extLst>
          </p:cNvPr>
          <p:cNvCxnSpPr>
            <a:cxnSpLocks/>
          </p:cNvCxnSpPr>
          <p:nvPr/>
        </p:nvCxnSpPr>
        <p:spPr>
          <a:xfrm>
            <a:off x="4265969" y="1474647"/>
            <a:ext cx="1910696" cy="2377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43357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" t="15870" r="1027" b="20863"/>
          <a:stretch/>
        </p:blipFill>
        <p:spPr>
          <a:xfrm>
            <a:off x="-1" y="246887"/>
            <a:ext cx="9144001" cy="4397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" y="1657350"/>
            <a:ext cx="9144001" cy="16002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sz="2800" kern="0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1492" y="1047750"/>
            <a:ext cx="7571163" cy="1864521"/>
            <a:chOff x="311512" y="3120826"/>
            <a:chExt cx="2667423" cy="1864521"/>
          </a:xfrm>
        </p:grpSpPr>
        <p:sp>
          <p:nvSpPr>
            <p:cNvPr id="17" name="TextBox 16"/>
            <p:cNvSpPr txBox="1"/>
            <p:nvPr/>
          </p:nvSpPr>
          <p:spPr>
            <a:xfrm>
              <a:off x="558628" y="4070738"/>
              <a:ext cx="2374424" cy="914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400"/>
                </a:spcBef>
              </a:pPr>
              <a:r>
                <a:rPr lang="en-US" sz="2800" dirty="0">
                  <a:solidFill>
                    <a:schemeClr val="bg1"/>
                  </a:solidFill>
                </a:rPr>
                <a:t>Analytics and data unleash the </a:t>
              </a:r>
              <a:r>
                <a:rPr lang="en-US" sz="2800" b="1" dirty="0">
                  <a:solidFill>
                    <a:schemeClr val="bg1"/>
                  </a:solidFill>
                </a:rPr>
                <a:t>potential </a:t>
              </a:r>
              <a:r>
                <a:rPr lang="en-US" sz="2800" dirty="0">
                  <a:solidFill>
                    <a:schemeClr val="bg1"/>
                  </a:solidFill>
                </a:rPr>
                <a:t>of great companies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1512" y="3120826"/>
              <a:ext cx="2667423" cy="441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45720" tIns="0" rIns="0" bIns="45720" rtlCol="0" anchor="b" anchorCtr="0">
              <a:prstTxWarp prst="textNoShape">
                <a:avLst/>
              </a:prstTxWarp>
              <a:noAutofit/>
            </a:bodyPr>
            <a:lstStyle/>
            <a:p>
              <a:r>
                <a:rPr lang="en-US" sz="2400" kern="0" dirty="0">
                  <a:solidFill>
                    <a:schemeClr val="accent6"/>
                  </a:solidFill>
                </a:rPr>
                <a:t>We believe…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62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2.22222E-6 L 0 0.0296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08D1E-4999-3C43-BAB7-5AE655943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C4DCAA-ACFB-D14A-A453-A1A296344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Announced at </a:t>
            </a:r>
            <a:r>
              <a:rPr lang="en-US" dirty="0" err="1"/>
              <a:t>JupyterCON</a:t>
            </a:r>
            <a:r>
              <a:rPr lang="en-US" dirty="0"/>
              <a:t>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524381-1E7A-4E46-B882-E88FFDE33087}"/>
              </a:ext>
            </a:extLst>
          </p:cNvPr>
          <p:cNvSpPr/>
          <p:nvPr/>
        </p:nvSpPr>
        <p:spPr>
          <a:xfrm>
            <a:off x="2019299" y="2768097"/>
            <a:ext cx="7520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https://medium.com/netflix-techblog/notebook-innovation-591ee3221233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C3B1B1-EC5D-6A40-B2B6-E4A9C2FCC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9951"/>
            <a:ext cx="20193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15DDCE-6A11-A947-8B6C-C8F3793E2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246"/>
            <a:ext cx="4241800" cy="635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3E1C3A-F9B3-2748-A85F-671133ECD2E0}"/>
              </a:ext>
            </a:extLst>
          </p:cNvPr>
          <p:cNvSpPr/>
          <p:nvPr/>
        </p:nvSpPr>
        <p:spPr>
          <a:xfrm>
            <a:off x="4376057" y="3681969"/>
            <a:ext cx="55322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https://gimel.io</a:t>
            </a:r>
            <a:endParaRPr lang="en-US" sz="1400" dirty="0"/>
          </a:p>
          <a:p>
            <a:r>
              <a:rPr lang="en-US" sz="1400" dirty="0">
                <a:hlinkClick r:id="rId6"/>
              </a:rPr>
              <a:t>https://ppextensions.io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86925E-BA02-5E43-BCDE-79D8F8C75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15"/>
            <a:ext cx="9144000" cy="12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595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12EBA-687C-466C-BAFF-22C4EC82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Bridging the Divide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EFE3290A-8DE2-40B0-A256-277394226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14" y="1030290"/>
            <a:ext cx="2146856" cy="2147699"/>
          </a:xfrm>
          <a:prstGeom prst="rect">
            <a:avLst/>
          </a:prstGeom>
        </p:spPr>
      </p:pic>
      <p:pic>
        <p:nvPicPr>
          <p:cNvPr id="4" name="Picture 2" descr="Image result for female executive">
            <a:extLst>
              <a:ext uri="{FF2B5EF4-FFF2-40B4-BE49-F238E27FC236}">
                <a16:creationId xmlns:a16="http://schemas.microsoft.com/office/drawing/2014/main" id="{FD97FD40-A4E0-4762-B156-094FC4DAF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2664" y="1030290"/>
            <a:ext cx="2147699" cy="214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316FA84-7FE9-498D-B7B7-3892D947BD58}"/>
              </a:ext>
            </a:extLst>
          </p:cNvPr>
          <p:cNvSpPr/>
          <p:nvPr/>
        </p:nvSpPr>
        <p:spPr>
          <a:xfrm>
            <a:off x="2599293" y="1888535"/>
            <a:ext cx="1756078" cy="9233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“Access to the toolbox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of choice”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2C8AF1-8341-47CA-8357-43E64D8017EF}"/>
              </a:ext>
            </a:extLst>
          </p:cNvPr>
          <p:cNvSpPr/>
          <p:nvPr/>
        </p:nvSpPr>
        <p:spPr>
          <a:xfrm>
            <a:off x="6940362" y="1888534"/>
            <a:ext cx="1756078" cy="9233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“Provide agility with control”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5127BE-9B0A-452F-9A47-215855763B2D}"/>
              </a:ext>
            </a:extLst>
          </p:cNvPr>
          <p:cNvSpPr/>
          <p:nvPr/>
        </p:nvSpPr>
        <p:spPr>
          <a:xfrm>
            <a:off x="452439" y="3642127"/>
            <a:ext cx="359704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/>
              <a:t>Ben, the data scientist, wants the freedom to choose the best tools to create business outcomes through data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D4DBAD-3C43-46FA-A96C-26A52C718494}"/>
              </a:ext>
            </a:extLst>
          </p:cNvPr>
          <p:cNvSpPr/>
          <p:nvPr/>
        </p:nvSpPr>
        <p:spPr>
          <a:xfrm>
            <a:off x="4792665" y="3642127"/>
            <a:ext cx="279105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/>
              <a:t>Carole, the CIO, wants to de-risk IT investments while operating at scale within SLAs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A0FB40-A3C9-4EC2-982F-29BBF7F2F6B2}"/>
              </a:ext>
            </a:extLst>
          </p:cNvPr>
          <p:cNvSpPr/>
          <p:nvPr/>
        </p:nvSpPr>
        <p:spPr>
          <a:xfrm>
            <a:off x="455614" y="2977114"/>
            <a:ext cx="2146856" cy="461663"/>
          </a:xfrm>
          <a:prstGeom prst="rect">
            <a:avLst/>
          </a:prstGeom>
          <a:solidFill>
            <a:schemeClr val="accent1"/>
          </a:solidFill>
        </p:spPr>
        <p:txBody>
          <a:bodyPr wrap="square" lIns="91438" tIns="45719" rIns="91438" bIns="45719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Data Scientist</a:t>
            </a:r>
          </a:p>
          <a:p>
            <a:r>
              <a:rPr lang="en-US" sz="1200" dirty="0">
                <a:solidFill>
                  <a:schemeClr val="bg1"/>
                </a:solidFill>
              </a:rPr>
              <a:t>Ben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345C1A-8F82-4B1B-8274-B738B84822BC}"/>
              </a:ext>
            </a:extLst>
          </p:cNvPr>
          <p:cNvSpPr/>
          <p:nvPr/>
        </p:nvSpPr>
        <p:spPr>
          <a:xfrm>
            <a:off x="4792663" y="2977114"/>
            <a:ext cx="2146856" cy="461663"/>
          </a:xfrm>
          <a:prstGeom prst="rect">
            <a:avLst/>
          </a:prstGeom>
          <a:solidFill>
            <a:schemeClr val="accent1"/>
          </a:solidFill>
        </p:spPr>
        <p:txBody>
          <a:bodyPr wrap="square" lIns="91438" tIns="45719" rIns="91438" bIns="45719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CIO</a:t>
            </a:r>
          </a:p>
          <a:p>
            <a:r>
              <a:rPr lang="en-US" sz="1200" dirty="0">
                <a:solidFill>
                  <a:schemeClr val="bg1"/>
                </a:solidFill>
              </a:rPr>
              <a:t>Carole</a:t>
            </a:r>
          </a:p>
        </p:txBody>
      </p:sp>
    </p:spTree>
    <p:extLst>
      <p:ext uri="{BB962C8B-B14F-4D97-AF65-F5344CB8AC3E}">
        <p14:creationId xmlns:p14="http://schemas.microsoft.com/office/powerpoint/2010/main" val="3549055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945">
            <a:extLst>
              <a:ext uri="{FF2B5EF4-FFF2-40B4-BE49-F238E27FC236}">
                <a16:creationId xmlns:a16="http://schemas.microsoft.com/office/drawing/2014/main" id="{4369A7CD-8889-B648-BBD5-57B219DD3689}"/>
              </a:ext>
            </a:extLst>
          </p:cNvPr>
          <p:cNvSpPr/>
          <p:nvPr/>
        </p:nvSpPr>
        <p:spPr>
          <a:xfrm>
            <a:off x="2684701" y="835461"/>
            <a:ext cx="3669802" cy="3496036"/>
          </a:xfrm>
          <a:prstGeom prst="ellipse">
            <a:avLst/>
          </a:prstGeom>
          <a:solidFill>
            <a:srgbClr val="FBE7D2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</a:t>
            </a:r>
            <a:r>
              <a:rPr lang="en-US" sz="2400" dirty="0">
                <a:solidFill>
                  <a:srgbClr val="EC88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Analytics</a:t>
            </a:r>
          </a:p>
          <a:p>
            <a:pPr lvl="0">
              <a:spcBef>
                <a:spcPts val="0"/>
              </a:spcBef>
              <a:buNone/>
            </a:pPr>
            <a:r>
              <a:rPr lang="en-US" sz="2400" dirty="0">
                <a:solidFill>
                  <a:srgbClr val="EC881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Platform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requirements for the enterprise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8EBC8ED-D109-AC49-A019-19B004D9FFF0}"/>
              </a:ext>
            </a:extLst>
          </p:cNvPr>
          <p:cNvSpPr/>
          <p:nvPr/>
        </p:nvSpPr>
        <p:spPr>
          <a:xfrm>
            <a:off x="0" y="1010323"/>
            <a:ext cx="4511943" cy="2616703"/>
          </a:xfrm>
          <a:prstGeom prst="rightArrow">
            <a:avLst/>
          </a:prstGeom>
          <a:solidFill>
            <a:srgbClr val="198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hape 949">
            <a:extLst>
              <a:ext uri="{FF2B5EF4-FFF2-40B4-BE49-F238E27FC236}">
                <a16:creationId xmlns:a16="http://schemas.microsoft.com/office/drawing/2014/main" id="{09B2DF4F-AC41-3743-8B49-6049E148489F}"/>
              </a:ext>
            </a:extLst>
          </p:cNvPr>
          <p:cNvSpPr txBox="1"/>
          <p:nvPr/>
        </p:nvSpPr>
        <p:spPr>
          <a:xfrm>
            <a:off x="374047" y="1648578"/>
            <a:ext cx="2642108" cy="12047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Performance/scale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productivity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flexibility</a:t>
            </a:r>
          </a:p>
        </p:txBody>
      </p:sp>
      <p:pic>
        <p:nvPicPr>
          <p:cNvPr id="11" name="Shape 954">
            <a:extLst>
              <a:ext uri="{FF2B5EF4-FFF2-40B4-BE49-F238E27FC236}">
                <a16:creationId xmlns:a16="http://schemas.microsoft.com/office/drawing/2014/main" id="{414CABCB-BCD6-604F-B50B-E27F6BBE41DC}"/>
              </a:ext>
            </a:extLst>
          </p:cNvPr>
          <p:cNvPicPr preferRelativeResize="0"/>
          <p:nvPr/>
        </p:nvPicPr>
        <p:blipFill>
          <a:blip r:embed="rId2">
            <a:alphaModFix/>
            <a:biLevel thresh="25000"/>
          </a:blip>
          <a:stretch>
            <a:fillRect/>
          </a:stretch>
        </p:blipFill>
        <p:spPr>
          <a:xfrm>
            <a:off x="82408" y="2414594"/>
            <a:ext cx="208053" cy="21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956">
            <a:extLst>
              <a:ext uri="{FF2B5EF4-FFF2-40B4-BE49-F238E27FC236}">
                <a16:creationId xmlns:a16="http://schemas.microsoft.com/office/drawing/2014/main" id="{7148874E-6853-2646-991D-F4502AF09733}"/>
              </a:ext>
            </a:extLst>
          </p:cNvPr>
          <p:cNvPicPr preferRelativeResize="0"/>
          <p:nvPr/>
        </p:nvPicPr>
        <p:blipFill>
          <a:blip r:embed="rId3">
            <a:alphaModFix/>
            <a:biLevel thresh="25000"/>
          </a:blip>
          <a:stretch>
            <a:fillRect/>
          </a:stretch>
        </p:blipFill>
        <p:spPr>
          <a:xfrm>
            <a:off x="126670" y="2110649"/>
            <a:ext cx="208025" cy="2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958">
            <a:extLst>
              <a:ext uri="{FF2B5EF4-FFF2-40B4-BE49-F238E27FC236}">
                <a16:creationId xmlns:a16="http://schemas.microsoft.com/office/drawing/2014/main" id="{86C84262-D394-5941-A831-BEE128C6D1FF}"/>
              </a:ext>
            </a:extLst>
          </p:cNvPr>
          <p:cNvPicPr preferRelativeResize="0"/>
          <p:nvPr/>
        </p:nvPicPr>
        <p:blipFill>
          <a:blip r:embed="rId4">
            <a:alphaModFix/>
            <a:biLevel thresh="25000"/>
          </a:blip>
          <a:stretch>
            <a:fillRect/>
          </a:stretch>
        </p:blipFill>
        <p:spPr>
          <a:xfrm>
            <a:off x="114765" y="1842134"/>
            <a:ext cx="208053" cy="17885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B09553-1D78-D248-8A98-34423A602BE7}"/>
              </a:ext>
            </a:extLst>
          </p:cNvPr>
          <p:cNvSpPr/>
          <p:nvPr/>
        </p:nvSpPr>
        <p:spPr>
          <a:xfrm>
            <a:off x="168507" y="122287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srgbClr val="1A90C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End Users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C673186-8A25-784B-8CF5-BC897313C325}"/>
              </a:ext>
            </a:extLst>
          </p:cNvPr>
          <p:cNvGrpSpPr/>
          <p:nvPr/>
        </p:nvGrpSpPr>
        <p:grpSpPr>
          <a:xfrm>
            <a:off x="3710457" y="2293881"/>
            <a:ext cx="5433543" cy="2474106"/>
            <a:chOff x="3710457" y="2293881"/>
            <a:chExt cx="5433543" cy="2474106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6E1AD1BE-1EB9-2E4D-A395-D1C8C41917F1}"/>
                </a:ext>
              </a:extLst>
            </p:cNvPr>
            <p:cNvSpPr/>
            <p:nvPr/>
          </p:nvSpPr>
          <p:spPr>
            <a:xfrm flipH="1">
              <a:off x="3710457" y="2293881"/>
              <a:ext cx="5433543" cy="2474106"/>
            </a:xfrm>
            <a:prstGeom prst="rightArrow">
              <a:avLst>
                <a:gd name="adj1" fmla="val 56484"/>
                <a:gd name="adj2" fmla="val 50000"/>
              </a:avLst>
            </a:prstGeom>
            <a:solidFill>
              <a:srgbClr val="107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B6AA4C-0C00-9747-A66A-8E6C4141064B}"/>
                </a:ext>
              </a:extLst>
            </p:cNvPr>
            <p:cNvSpPr/>
            <p:nvPr/>
          </p:nvSpPr>
          <p:spPr>
            <a:xfrm>
              <a:off x="7235920" y="2358399"/>
              <a:ext cx="3513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000" dirty="0">
                  <a:solidFill>
                    <a:srgbClr val="1A90C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IT</a:t>
              </a:r>
            </a:p>
          </p:txBody>
        </p:sp>
        <p:sp>
          <p:nvSpPr>
            <p:cNvPr id="25" name="Shape 948">
              <a:extLst>
                <a:ext uri="{FF2B5EF4-FFF2-40B4-BE49-F238E27FC236}">
                  <a16:creationId xmlns:a16="http://schemas.microsoft.com/office/drawing/2014/main" id="{6BAFB181-7511-234E-8538-B5FEAA867A09}"/>
                </a:ext>
              </a:extLst>
            </p:cNvPr>
            <p:cNvSpPr txBox="1"/>
            <p:nvPr/>
          </p:nvSpPr>
          <p:spPr>
            <a:xfrm>
              <a:off x="5501784" y="2897774"/>
              <a:ext cx="3537419" cy="126632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security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Predictable Service Level Agreements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Low Total Cost of Ownership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Support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Audit and Compliance</a:t>
              </a:r>
            </a:p>
          </p:txBody>
        </p:sp>
        <p:pic>
          <p:nvPicPr>
            <p:cNvPr id="27" name="Shape 955">
              <a:extLst>
                <a:ext uri="{FF2B5EF4-FFF2-40B4-BE49-F238E27FC236}">
                  <a16:creationId xmlns:a16="http://schemas.microsoft.com/office/drawing/2014/main" id="{4CB4C556-435C-0642-A1D0-878E52DD8448}"/>
                </a:ext>
              </a:extLst>
            </p:cNvPr>
            <p:cNvPicPr preferRelativeResize="0"/>
            <p:nvPr/>
          </p:nvPicPr>
          <p:blipFill>
            <a:blip r:embed="rId5">
              <a:alphaModFix/>
              <a:biLevel thresh="25000"/>
            </a:blip>
            <a:stretch>
              <a:fillRect/>
            </a:stretch>
          </p:blipFill>
          <p:spPr>
            <a:xfrm>
              <a:off x="5338193" y="2997217"/>
              <a:ext cx="165925" cy="251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957">
              <a:extLst>
                <a:ext uri="{FF2B5EF4-FFF2-40B4-BE49-F238E27FC236}">
                  <a16:creationId xmlns:a16="http://schemas.microsoft.com/office/drawing/2014/main" id="{6B73FFBA-6E4E-0248-920F-B118616E3774}"/>
                </a:ext>
              </a:extLst>
            </p:cNvPr>
            <p:cNvPicPr preferRelativeResize="0"/>
            <p:nvPr/>
          </p:nvPicPr>
          <p:blipFill>
            <a:blip r:embed="rId6">
              <a:alphaModFix/>
              <a:biLevel thresh="25000"/>
            </a:blip>
            <a:stretch>
              <a:fillRect/>
            </a:stretch>
          </p:blipFill>
          <p:spPr>
            <a:xfrm>
              <a:off x="5338179" y="3855298"/>
              <a:ext cx="165952" cy="213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959">
              <a:extLst>
                <a:ext uri="{FF2B5EF4-FFF2-40B4-BE49-F238E27FC236}">
                  <a16:creationId xmlns:a16="http://schemas.microsoft.com/office/drawing/2014/main" id="{1AE66998-A5E1-FA46-866B-C8E5A360DB9B}"/>
                </a:ext>
              </a:extLst>
            </p:cNvPr>
            <p:cNvPicPr preferRelativeResize="0"/>
            <p:nvPr/>
          </p:nvPicPr>
          <p:blipFill>
            <a:blip r:embed="rId7">
              <a:alphaModFix/>
              <a:biLevel thresh="25000"/>
            </a:blip>
            <a:stretch>
              <a:fillRect/>
            </a:stretch>
          </p:blipFill>
          <p:spPr>
            <a:xfrm>
              <a:off x="5319100" y="3654199"/>
              <a:ext cx="208017" cy="208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961">
              <a:extLst>
                <a:ext uri="{FF2B5EF4-FFF2-40B4-BE49-F238E27FC236}">
                  <a16:creationId xmlns:a16="http://schemas.microsoft.com/office/drawing/2014/main" id="{6F6BA50E-6666-DE44-A445-5294C1C9A96C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biLevel thresh="25000"/>
            </a:blip>
            <a:stretch>
              <a:fillRect/>
            </a:stretch>
          </p:blipFill>
          <p:spPr>
            <a:xfrm>
              <a:off x="5303597" y="3432834"/>
              <a:ext cx="208037" cy="174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Shape 969">
              <a:extLst>
                <a:ext uri="{FF2B5EF4-FFF2-40B4-BE49-F238E27FC236}">
                  <a16:creationId xmlns:a16="http://schemas.microsoft.com/office/drawing/2014/main" id="{972D819C-79AE-1949-8D79-2DEE0A5B0F5B}"/>
                </a:ext>
              </a:extLst>
            </p:cNvPr>
            <p:cNvPicPr preferRelativeResize="0"/>
            <p:nvPr/>
          </p:nvPicPr>
          <p:blipFill>
            <a:blip r:embed="rId9">
              <a:alphaModFix/>
              <a:biLevel thresh="25000"/>
            </a:blip>
            <a:stretch>
              <a:fillRect/>
            </a:stretch>
          </p:blipFill>
          <p:spPr>
            <a:xfrm>
              <a:off x="5315974" y="3245953"/>
              <a:ext cx="208016" cy="18966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8951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455915" y="941979"/>
            <a:ext cx="3686253" cy="3718545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60" tIns="35960" rIns="35960" bIns="3596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953000" y="941378"/>
            <a:ext cx="3686253" cy="3718545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60" tIns="35960" rIns="35960" bIns="3596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62001" y="833893"/>
            <a:ext cx="1665841" cy="257369"/>
          </a:xfrm>
          <a:prstGeom prst="rect">
            <a:avLst/>
          </a:prstGeom>
          <a:solidFill>
            <a:schemeClr val="bg1"/>
          </a:solidFill>
        </p:spPr>
        <p:txBody>
          <a:bodyPr wrap="none" lIns="91340" tIns="35960" rIns="91340" bIns="35960" rtlCol="0">
            <a:spAutoFit/>
          </a:bodyPr>
          <a:lstStyle/>
          <a:p>
            <a:r>
              <a:rPr lang="en-US" sz="1200" dirty="0"/>
              <a:t>Traditional Analytics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321661" y="819158"/>
            <a:ext cx="1697901" cy="257369"/>
          </a:xfrm>
          <a:prstGeom prst="rect">
            <a:avLst/>
          </a:prstGeom>
          <a:solidFill>
            <a:schemeClr val="bg1"/>
          </a:solidFill>
        </p:spPr>
        <p:txBody>
          <a:bodyPr wrap="none" lIns="91340" tIns="35960" rIns="91340" bIns="35960" rtlCol="0">
            <a:spAutoFit/>
          </a:bodyPr>
          <a:lstStyle/>
          <a:p>
            <a:r>
              <a:rPr lang="en-US" sz="1200" dirty="0"/>
              <a:t>In-Platform Analytics</a:t>
            </a:r>
          </a:p>
        </p:txBody>
      </p:sp>
      <p:sp>
        <p:nvSpPr>
          <p:cNvPr id="100" name="AutoShape 10" descr="Image result for Exce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0" tIns="45670" rIns="91340" bIns="4567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9BF732-4DCD-F449-8448-26618FCBF850}"/>
              </a:ext>
            </a:extLst>
          </p:cNvPr>
          <p:cNvGrpSpPr/>
          <p:nvPr/>
        </p:nvGrpSpPr>
        <p:grpSpPr>
          <a:xfrm>
            <a:off x="5328215" y="1116424"/>
            <a:ext cx="2674676" cy="3448075"/>
            <a:chOff x="5328215" y="1116424"/>
            <a:chExt cx="2674676" cy="3448075"/>
          </a:xfrm>
        </p:grpSpPr>
        <p:pic>
          <p:nvPicPr>
            <p:cNvPr id="1032" name="Picture 8" descr="Image result for python log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215" y="2435689"/>
              <a:ext cx="922333" cy="31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Freeform 59"/>
            <p:cNvSpPr>
              <a:spLocks noChangeAspect="1" noEditPoints="1"/>
            </p:cNvSpPr>
            <p:nvPr/>
          </p:nvSpPr>
          <p:spPr bwMode="auto">
            <a:xfrm>
              <a:off x="6870476" y="1116424"/>
              <a:ext cx="424150" cy="642624"/>
            </a:xfrm>
            <a:custGeom>
              <a:avLst/>
              <a:gdLst>
                <a:gd name="T0" fmla="*/ 149 w 359"/>
                <a:gd name="T1" fmla="*/ 5 h 541"/>
                <a:gd name="T2" fmla="*/ 82 w 359"/>
                <a:gd name="T3" fmla="*/ 63 h 541"/>
                <a:gd name="T4" fmla="*/ 75 w 359"/>
                <a:gd name="T5" fmla="*/ 97 h 541"/>
                <a:gd name="T6" fmla="*/ 45 w 359"/>
                <a:gd name="T7" fmla="*/ 258 h 541"/>
                <a:gd name="T8" fmla="*/ 104 w 359"/>
                <a:gd name="T9" fmla="*/ 226 h 541"/>
                <a:gd name="T10" fmla="*/ 109 w 359"/>
                <a:gd name="T11" fmla="*/ 223 h 541"/>
                <a:gd name="T12" fmla="*/ 124 w 359"/>
                <a:gd name="T13" fmla="*/ 237 h 541"/>
                <a:gd name="T14" fmla="*/ 131 w 359"/>
                <a:gd name="T15" fmla="*/ 220 h 541"/>
                <a:gd name="T16" fmla="*/ 132 w 359"/>
                <a:gd name="T17" fmla="*/ 220 h 541"/>
                <a:gd name="T18" fmla="*/ 155 w 359"/>
                <a:gd name="T19" fmla="*/ 237 h 541"/>
                <a:gd name="T20" fmla="*/ 198 w 359"/>
                <a:gd name="T21" fmla="*/ 237 h 541"/>
                <a:gd name="T22" fmla="*/ 222 w 359"/>
                <a:gd name="T23" fmla="*/ 220 h 541"/>
                <a:gd name="T24" fmla="*/ 222 w 359"/>
                <a:gd name="T25" fmla="*/ 220 h 541"/>
                <a:gd name="T26" fmla="*/ 229 w 359"/>
                <a:gd name="T27" fmla="*/ 237 h 541"/>
                <a:gd name="T28" fmla="*/ 244 w 359"/>
                <a:gd name="T29" fmla="*/ 223 h 541"/>
                <a:gd name="T30" fmla="*/ 250 w 359"/>
                <a:gd name="T31" fmla="*/ 226 h 541"/>
                <a:gd name="T32" fmla="*/ 309 w 359"/>
                <a:gd name="T33" fmla="*/ 258 h 541"/>
                <a:gd name="T34" fmla="*/ 278 w 359"/>
                <a:gd name="T35" fmla="*/ 97 h 541"/>
                <a:gd name="T36" fmla="*/ 272 w 359"/>
                <a:gd name="T37" fmla="*/ 63 h 541"/>
                <a:gd name="T38" fmla="*/ 250 w 359"/>
                <a:gd name="T39" fmla="*/ 29 h 541"/>
                <a:gd name="T40" fmla="*/ 201 w 359"/>
                <a:gd name="T41" fmla="*/ 13 h 541"/>
                <a:gd name="T42" fmla="*/ 149 w 359"/>
                <a:gd name="T43" fmla="*/ 5 h 541"/>
                <a:gd name="T44" fmla="*/ 151 w 359"/>
                <a:gd name="T45" fmla="*/ 112 h 541"/>
                <a:gd name="T46" fmla="*/ 211 w 359"/>
                <a:gd name="T47" fmla="*/ 84 h 541"/>
                <a:gd name="T48" fmla="*/ 227 w 359"/>
                <a:gd name="T49" fmla="*/ 90 h 541"/>
                <a:gd name="T50" fmla="*/ 234 w 359"/>
                <a:gd name="T51" fmla="*/ 109 h 541"/>
                <a:gd name="T52" fmla="*/ 241 w 359"/>
                <a:gd name="T53" fmla="*/ 106 h 541"/>
                <a:gd name="T54" fmla="*/ 248 w 359"/>
                <a:gd name="T55" fmla="*/ 99 h 541"/>
                <a:gd name="T56" fmla="*/ 255 w 359"/>
                <a:gd name="T57" fmla="*/ 130 h 541"/>
                <a:gd name="T58" fmla="*/ 242 w 359"/>
                <a:gd name="T59" fmla="*/ 160 h 541"/>
                <a:gd name="T60" fmla="*/ 240 w 359"/>
                <a:gd name="T61" fmla="*/ 162 h 541"/>
                <a:gd name="T62" fmla="*/ 232 w 359"/>
                <a:gd name="T63" fmla="*/ 186 h 541"/>
                <a:gd name="T64" fmla="*/ 191 w 359"/>
                <a:gd name="T65" fmla="*/ 224 h 541"/>
                <a:gd name="T66" fmla="*/ 163 w 359"/>
                <a:gd name="T67" fmla="*/ 224 h 541"/>
                <a:gd name="T68" fmla="*/ 122 w 359"/>
                <a:gd name="T69" fmla="*/ 186 h 541"/>
                <a:gd name="T70" fmla="*/ 112 w 359"/>
                <a:gd name="T71" fmla="*/ 147 h 541"/>
                <a:gd name="T72" fmla="*/ 124 w 359"/>
                <a:gd name="T73" fmla="*/ 123 h 541"/>
                <a:gd name="T74" fmla="*/ 151 w 359"/>
                <a:gd name="T75" fmla="*/ 112 h 541"/>
                <a:gd name="T76" fmla="*/ 359 w 359"/>
                <a:gd name="T77" fmla="*/ 433 h 541"/>
                <a:gd name="T78" fmla="*/ 0 w 359"/>
                <a:gd name="T79" fmla="*/ 433 h 541"/>
                <a:gd name="T80" fmla="*/ 32 w 359"/>
                <a:gd name="T81" fmla="*/ 298 h 541"/>
                <a:gd name="T82" fmla="*/ 128 w 359"/>
                <a:gd name="T83" fmla="*/ 248 h 541"/>
                <a:gd name="T84" fmla="*/ 88 w 359"/>
                <a:gd name="T85" fmla="*/ 316 h 541"/>
                <a:gd name="T86" fmla="*/ 157 w 359"/>
                <a:gd name="T87" fmla="*/ 301 h 541"/>
                <a:gd name="T88" fmla="*/ 187 w 359"/>
                <a:gd name="T89" fmla="*/ 431 h 541"/>
                <a:gd name="T90" fmla="*/ 207 w 359"/>
                <a:gd name="T91" fmla="*/ 300 h 541"/>
                <a:gd name="T92" fmla="*/ 278 w 359"/>
                <a:gd name="T93" fmla="*/ 314 h 541"/>
                <a:gd name="T94" fmla="*/ 231 w 359"/>
                <a:gd name="T95" fmla="*/ 247 h 541"/>
                <a:gd name="T96" fmla="*/ 326 w 359"/>
                <a:gd name="T97" fmla="*/ 298 h 541"/>
                <a:gd name="T98" fmla="*/ 359 w 359"/>
                <a:gd name="T99" fmla="*/ 433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9" h="541">
                  <a:moveTo>
                    <a:pt x="149" y="5"/>
                  </a:moveTo>
                  <a:cubicBezTo>
                    <a:pt x="120" y="13"/>
                    <a:pt x="94" y="32"/>
                    <a:pt x="82" y="63"/>
                  </a:cubicBezTo>
                  <a:cubicBezTo>
                    <a:pt x="78" y="74"/>
                    <a:pt x="76" y="86"/>
                    <a:pt x="75" y="97"/>
                  </a:cubicBezTo>
                  <a:cubicBezTo>
                    <a:pt x="71" y="155"/>
                    <a:pt x="81" y="202"/>
                    <a:pt x="45" y="258"/>
                  </a:cubicBezTo>
                  <a:cubicBezTo>
                    <a:pt x="63" y="245"/>
                    <a:pt x="83" y="234"/>
                    <a:pt x="104" y="226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13" y="227"/>
                    <a:pt x="119" y="234"/>
                    <a:pt x="124" y="237"/>
                  </a:cubicBezTo>
                  <a:cubicBezTo>
                    <a:pt x="126" y="238"/>
                    <a:pt x="130" y="227"/>
                    <a:pt x="131" y="220"/>
                  </a:cubicBezTo>
                  <a:cubicBezTo>
                    <a:pt x="131" y="220"/>
                    <a:pt x="131" y="220"/>
                    <a:pt x="132" y="220"/>
                  </a:cubicBezTo>
                  <a:cubicBezTo>
                    <a:pt x="139" y="226"/>
                    <a:pt x="147" y="232"/>
                    <a:pt x="155" y="237"/>
                  </a:cubicBezTo>
                  <a:cubicBezTo>
                    <a:pt x="170" y="245"/>
                    <a:pt x="184" y="245"/>
                    <a:pt x="198" y="237"/>
                  </a:cubicBezTo>
                  <a:cubicBezTo>
                    <a:pt x="206" y="232"/>
                    <a:pt x="215" y="226"/>
                    <a:pt x="222" y="220"/>
                  </a:cubicBezTo>
                  <a:cubicBezTo>
                    <a:pt x="222" y="220"/>
                    <a:pt x="222" y="220"/>
                    <a:pt x="222" y="220"/>
                  </a:cubicBezTo>
                  <a:cubicBezTo>
                    <a:pt x="224" y="227"/>
                    <a:pt x="228" y="238"/>
                    <a:pt x="229" y="237"/>
                  </a:cubicBezTo>
                  <a:cubicBezTo>
                    <a:pt x="235" y="234"/>
                    <a:pt x="241" y="227"/>
                    <a:pt x="244" y="223"/>
                  </a:cubicBezTo>
                  <a:cubicBezTo>
                    <a:pt x="250" y="226"/>
                    <a:pt x="250" y="226"/>
                    <a:pt x="250" y="226"/>
                  </a:cubicBezTo>
                  <a:cubicBezTo>
                    <a:pt x="271" y="234"/>
                    <a:pt x="290" y="245"/>
                    <a:pt x="309" y="258"/>
                  </a:cubicBezTo>
                  <a:cubicBezTo>
                    <a:pt x="271" y="198"/>
                    <a:pt x="282" y="155"/>
                    <a:pt x="278" y="97"/>
                  </a:cubicBezTo>
                  <a:cubicBezTo>
                    <a:pt x="278" y="86"/>
                    <a:pt x="276" y="74"/>
                    <a:pt x="272" y="63"/>
                  </a:cubicBezTo>
                  <a:cubicBezTo>
                    <a:pt x="266" y="50"/>
                    <a:pt x="260" y="38"/>
                    <a:pt x="250" y="29"/>
                  </a:cubicBezTo>
                  <a:cubicBezTo>
                    <a:pt x="240" y="20"/>
                    <a:pt x="218" y="6"/>
                    <a:pt x="201" y="13"/>
                  </a:cubicBezTo>
                  <a:cubicBezTo>
                    <a:pt x="185" y="4"/>
                    <a:pt x="171" y="0"/>
                    <a:pt x="149" y="5"/>
                  </a:cubicBezTo>
                  <a:close/>
                  <a:moveTo>
                    <a:pt x="151" y="112"/>
                  </a:moveTo>
                  <a:cubicBezTo>
                    <a:pt x="169" y="106"/>
                    <a:pt x="190" y="99"/>
                    <a:pt x="211" y="84"/>
                  </a:cubicBezTo>
                  <a:cubicBezTo>
                    <a:pt x="218" y="80"/>
                    <a:pt x="223" y="78"/>
                    <a:pt x="227" y="90"/>
                  </a:cubicBezTo>
                  <a:cubicBezTo>
                    <a:pt x="229" y="96"/>
                    <a:pt x="230" y="105"/>
                    <a:pt x="234" y="109"/>
                  </a:cubicBezTo>
                  <a:cubicBezTo>
                    <a:pt x="237" y="113"/>
                    <a:pt x="239" y="110"/>
                    <a:pt x="241" y="106"/>
                  </a:cubicBezTo>
                  <a:cubicBezTo>
                    <a:pt x="243" y="102"/>
                    <a:pt x="245" y="99"/>
                    <a:pt x="248" y="99"/>
                  </a:cubicBezTo>
                  <a:cubicBezTo>
                    <a:pt x="253" y="99"/>
                    <a:pt x="257" y="113"/>
                    <a:pt x="255" y="130"/>
                  </a:cubicBezTo>
                  <a:cubicBezTo>
                    <a:pt x="253" y="147"/>
                    <a:pt x="247" y="160"/>
                    <a:pt x="242" y="160"/>
                  </a:cubicBezTo>
                  <a:cubicBezTo>
                    <a:pt x="240" y="160"/>
                    <a:pt x="240" y="160"/>
                    <a:pt x="240" y="162"/>
                  </a:cubicBezTo>
                  <a:cubicBezTo>
                    <a:pt x="238" y="171"/>
                    <a:pt x="235" y="179"/>
                    <a:pt x="232" y="186"/>
                  </a:cubicBezTo>
                  <a:cubicBezTo>
                    <a:pt x="224" y="201"/>
                    <a:pt x="210" y="214"/>
                    <a:pt x="191" y="224"/>
                  </a:cubicBezTo>
                  <a:cubicBezTo>
                    <a:pt x="181" y="230"/>
                    <a:pt x="172" y="230"/>
                    <a:pt x="163" y="224"/>
                  </a:cubicBezTo>
                  <a:cubicBezTo>
                    <a:pt x="143" y="214"/>
                    <a:pt x="130" y="201"/>
                    <a:pt x="122" y="186"/>
                  </a:cubicBezTo>
                  <a:cubicBezTo>
                    <a:pt x="116" y="176"/>
                    <a:pt x="113" y="162"/>
                    <a:pt x="112" y="147"/>
                  </a:cubicBezTo>
                  <a:cubicBezTo>
                    <a:pt x="110" y="135"/>
                    <a:pt x="115" y="128"/>
                    <a:pt x="124" y="123"/>
                  </a:cubicBezTo>
                  <a:cubicBezTo>
                    <a:pt x="131" y="119"/>
                    <a:pt x="143" y="115"/>
                    <a:pt x="151" y="112"/>
                  </a:cubicBezTo>
                  <a:close/>
                  <a:moveTo>
                    <a:pt x="359" y="433"/>
                  </a:moveTo>
                  <a:cubicBezTo>
                    <a:pt x="265" y="541"/>
                    <a:pt x="94" y="541"/>
                    <a:pt x="0" y="433"/>
                  </a:cubicBezTo>
                  <a:cubicBezTo>
                    <a:pt x="0" y="377"/>
                    <a:pt x="4" y="334"/>
                    <a:pt x="32" y="298"/>
                  </a:cubicBezTo>
                  <a:cubicBezTo>
                    <a:pt x="65" y="256"/>
                    <a:pt x="98" y="271"/>
                    <a:pt x="128" y="248"/>
                  </a:cubicBezTo>
                  <a:cubicBezTo>
                    <a:pt x="88" y="316"/>
                    <a:pt x="88" y="316"/>
                    <a:pt x="88" y="316"/>
                  </a:cubicBezTo>
                  <a:cubicBezTo>
                    <a:pt x="157" y="301"/>
                    <a:pt x="157" y="301"/>
                    <a:pt x="157" y="301"/>
                  </a:cubicBezTo>
                  <a:cubicBezTo>
                    <a:pt x="187" y="431"/>
                    <a:pt x="187" y="431"/>
                    <a:pt x="187" y="431"/>
                  </a:cubicBezTo>
                  <a:cubicBezTo>
                    <a:pt x="207" y="300"/>
                    <a:pt x="207" y="300"/>
                    <a:pt x="207" y="300"/>
                  </a:cubicBezTo>
                  <a:cubicBezTo>
                    <a:pt x="278" y="314"/>
                    <a:pt x="278" y="314"/>
                    <a:pt x="278" y="314"/>
                  </a:cubicBezTo>
                  <a:cubicBezTo>
                    <a:pt x="231" y="247"/>
                    <a:pt x="231" y="247"/>
                    <a:pt x="231" y="247"/>
                  </a:cubicBezTo>
                  <a:cubicBezTo>
                    <a:pt x="259" y="269"/>
                    <a:pt x="294" y="257"/>
                    <a:pt x="326" y="298"/>
                  </a:cubicBezTo>
                  <a:cubicBezTo>
                    <a:pt x="355" y="334"/>
                    <a:pt x="359" y="377"/>
                    <a:pt x="359" y="4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340" tIns="45670" rIns="91340" bIns="4567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865" y="1732218"/>
              <a:ext cx="448132" cy="448132"/>
            </a:xfrm>
            <a:prstGeom prst="rect">
              <a:avLst/>
            </a:prstGeom>
          </p:spPr>
        </p:pic>
        <p:sp>
          <p:nvSpPr>
            <p:cNvPr id="65" name="Right Arrow 64"/>
            <p:cNvSpPr/>
            <p:nvPr/>
          </p:nvSpPr>
          <p:spPr>
            <a:xfrm rot="16200000">
              <a:off x="6513716" y="2618874"/>
              <a:ext cx="1230463" cy="397313"/>
            </a:xfrm>
            <a:prstGeom prst="rightArrow">
              <a:avLst>
                <a:gd name="adj1" fmla="val 42817"/>
                <a:gd name="adj2" fmla="val 50000"/>
              </a:avLst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68" name="Right Arrow 67"/>
            <p:cNvSpPr/>
            <p:nvPr/>
          </p:nvSpPr>
          <p:spPr>
            <a:xfrm>
              <a:off x="7038621" y="1763295"/>
              <a:ext cx="555055" cy="387534"/>
            </a:xfrm>
            <a:prstGeom prst="rightArrow">
              <a:avLst>
                <a:gd name="adj1" fmla="val 42817"/>
                <a:gd name="adj2" fmla="val 50000"/>
              </a:avLst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603768" y="1676654"/>
              <a:ext cx="399123" cy="484613"/>
              <a:chOff x="5366229" y="2526107"/>
              <a:chExt cx="1154743" cy="1402084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5554477" y="2805419"/>
                <a:ext cx="779799" cy="779799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630677" y="2878523"/>
                <a:ext cx="627399" cy="6273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791200" y="3505922"/>
                <a:ext cx="304800" cy="376549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 flipV="1">
                <a:off x="5868176" y="3882472"/>
                <a:ext cx="152400" cy="45719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5912627" y="2526107"/>
                <a:ext cx="63499" cy="21166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>
                <a:off x="5628256" y="2620619"/>
                <a:ext cx="630687" cy="211668"/>
                <a:chOff x="3879327" y="2833898"/>
                <a:chExt cx="630687" cy="211668"/>
              </a:xfrm>
              <a:solidFill>
                <a:schemeClr val="accent1"/>
              </a:solidFill>
            </p:grpSpPr>
            <p:sp>
              <p:nvSpPr>
                <p:cNvPr id="81" name="Rectangle 80"/>
                <p:cNvSpPr/>
                <p:nvPr/>
              </p:nvSpPr>
              <p:spPr>
                <a:xfrm rot="1800000">
                  <a:off x="4446515" y="2833898"/>
                  <a:ext cx="63499" cy="211668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 rot="19800000" flipV="1">
                  <a:off x="3879327" y="2833898"/>
                  <a:ext cx="63499" cy="211668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5366229" y="2882645"/>
                <a:ext cx="1154743" cy="63499"/>
                <a:chOff x="3617300" y="3095924"/>
                <a:chExt cx="1154743" cy="63499"/>
              </a:xfrm>
            </p:grpSpPr>
            <p:sp>
              <p:nvSpPr>
                <p:cNvPr id="79" name="Rectangle 78"/>
                <p:cNvSpPr/>
                <p:nvPr/>
              </p:nvSpPr>
              <p:spPr>
                <a:xfrm rot="3600000">
                  <a:off x="4634459" y="3021840"/>
                  <a:ext cx="63499" cy="211668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 rot="18000000" flipV="1">
                  <a:off x="3691384" y="3021840"/>
                  <a:ext cx="63499" cy="211668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 flipV="1">
                <a:off x="5868176" y="3456473"/>
                <a:ext cx="152400" cy="282205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5673504" y="2745717"/>
              <a:ext cx="1206419" cy="201280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ctr"/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API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89" name="Right Arrow 88"/>
            <p:cNvSpPr/>
            <p:nvPr/>
          </p:nvSpPr>
          <p:spPr>
            <a:xfrm rot="6300000">
              <a:off x="6322528" y="2284887"/>
              <a:ext cx="515263" cy="320872"/>
            </a:xfrm>
            <a:prstGeom prst="rightArrow">
              <a:avLst>
                <a:gd name="adj1" fmla="val 48490"/>
                <a:gd name="adj2" fmla="val 50000"/>
              </a:avLst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D07579B-10FF-CB42-8A68-15C6003A707A}"/>
                </a:ext>
              </a:extLst>
            </p:cNvPr>
            <p:cNvGrpSpPr/>
            <p:nvPr/>
          </p:nvGrpSpPr>
          <p:grpSpPr>
            <a:xfrm>
              <a:off x="5898606" y="3473140"/>
              <a:ext cx="2054087" cy="1091359"/>
              <a:chOff x="5898606" y="3473140"/>
              <a:chExt cx="2054087" cy="1091359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5898606" y="3473140"/>
                <a:ext cx="2054087" cy="1091359"/>
                <a:chOff x="381000" y="1282020"/>
                <a:chExt cx="1355762" cy="720332"/>
              </a:xfrm>
            </p:grpSpPr>
            <p:sp>
              <p:nvSpPr>
                <p:cNvPr id="83" name="Freeform 108"/>
                <p:cNvSpPr>
                  <a:spLocks noEditPoints="1"/>
                </p:cNvSpPr>
                <p:nvPr/>
              </p:nvSpPr>
              <p:spPr bwMode="auto">
                <a:xfrm>
                  <a:off x="381000" y="1282020"/>
                  <a:ext cx="293669" cy="701282"/>
                </a:xfrm>
                <a:custGeom>
                  <a:avLst/>
                  <a:gdLst>
                    <a:gd name="T0" fmla="*/ 313 w 379"/>
                    <a:gd name="T1" fmla="*/ 0 h 902"/>
                    <a:gd name="T2" fmla="*/ 66 w 379"/>
                    <a:gd name="T3" fmla="*/ 0 h 902"/>
                    <a:gd name="T4" fmla="*/ 0 w 379"/>
                    <a:gd name="T5" fmla="*/ 66 h 902"/>
                    <a:gd name="T6" fmla="*/ 0 w 379"/>
                    <a:gd name="T7" fmla="*/ 835 h 902"/>
                    <a:gd name="T8" fmla="*/ 66 w 379"/>
                    <a:gd name="T9" fmla="*/ 902 h 902"/>
                    <a:gd name="T10" fmla="*/ 313 w 379"/>
                    <a:gd name="T11" fmla="*/ 902 h 902"/>
                    <a:gd name="T12" fmla="*/ 379 w 379"/>
                    <a:gd name="T13" fmla="*/ 835 h 902"/>
                    <a:gd name="T14" fmla="*/ 379 w 379"/>
                    <a:gd name="T15" fmla="*/ 66 h 902"/>
                    <a:gd name="T16" fmla="*/ 313 w 379"/>
                    <a:gd name="T17" fmla="*/ 0 h 902"/>
                    <a:gd name="T18" fmla="*/ 319 w 379"/>
                    <a:gd name="T19" fmla="*/ 506 h 902"/>
                    <a:gd name="T20" fmla="*/ 58 w 379"/>
                    <a:gd name="T21" fmla="*/ 506 h 902"/>
                    <a:gd name="T22" fmla="*/ 58 w 379"/>
                    <a:gd name="T23" fmla="*/ 376 h 902"/>
                    <a:gd name="T24" fmla="*/ 319 w 379"/>
                    <a:gd name="T25" fmla="*/ 376 h 902"/>
                    <a:gd name="T26" fmla="*/ 319 w 379"/>
                    <a:gd name="T27" fmla="*/ 506 h 902"/>
                    <a:gd name="T28" fmla="*/ 319 w 379"/>
                    <a:gd name="T29" fmla="*/ 345 h 902"/>
                    <a:gd name="T30" fmla="*/ 58 w 379"/>
                    <a:gd name="T31" fmla="*/ 345 h 902"/>
                    <a:gd name="T32" fmla="*/ 58 w 379"/>
                    <a:gd name="T33" fmla="*/ 275 h 902"/>
                    <a:gd name="T34" fmla="*/ 319 w 379"/>
                    <a:gd name="T35" fmla="*/ 275 h 902"/>
                    <a:gd name="T36" fmla="*/ 319 w 379"/>
                    <a:gd name="T37" fmla="*/ 345 h 902"/>
                    <a:gd name="T38" fmla="*/ 319 w 379"/>
                    <a:gd name="T39" fmla="*/ 243 h 902"/>
                    <a:gd name="T40" fmla="*/ 58 w 379"/>
                    <a:gd name="T41" fmla="*/ 243 h 902"/>
                    <a:gd name="T42" fmla="*/ 58 w 379"/>
                    <a:gd name="T43" fmla="*/ 174 h 902"/>
                    <a:gd name="T44" fmla="*/ 319 w 379"/>
                    <a:gd name="T45" fmla="*/ 174 h 902"/>
                    <a:gd name="T46" fmla="*/ 319 w 379"/>
                    <a:gd name="T47" fmla="*/ 243 h 902"/>
                    <a:gd name="T48" fmla="*/ 319 w 379"/>
                    <a:gd name="T49" fmla="*/ 141 h 902"/>
                    <a:gd name="T50" fmla="*/ 58 w 379"/>
                    <a:gd name="T51" fmla="*/ 141 h 902"/>
                    <a:gd name="T52" fmla="*/ 58 w 379"/>
                    <a:gd name="T53" fmla="*/ 72 h 902"/>
                    <a:gd name="T54" fmla="*/ 319 w 379"/>
                    <a:gd name="T55" fmla="*/ 72 h 902"/>
                    <a:gd name="T56" fmla="*/ 319 w 379"/>
                    <a:gd name="T57" fmla="*/ 141 h 9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79" h="902">
                      <a:moveTo>
                        <a:pt x="313" y="0"/>
                      </a:move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29" y="0"/>
                        <a:pt x="0" y="29"/>
                        <a:pt x="0" y="66"/>
                      </a:cubicBezTo>
                      <a:cubicBezTo>
                        <a:pt x="0" y="835"/>
                        <a:pt x="0" y="835"/>
                        <a:pt x="0" y="835"/>
                      </a:cubicBezTo>
                      <a:cubicBezTo>
                        <a:pt x="0" y="872"/>
                        <a:pt x="29" y="902"/>
                        <a:pt x="66" y="902"/>
                      </a:cubicBezTo>
                      <a:cubicBezTo>
                        <a:pt x="313" y="902"/>
                        <a:pt x="313" y="902"/>
                        <a:pt x="313" y="902"/>
                      </a:cubicBezTo>
                      <a:cubicBezTo>
                        <a:pt x="349" y="902"/>
                        <a:pt x="379" y="872"/>
                        <a:pt x="379" y="835"/>
                      </a:cubicBezTo>
                      <a:cubicBezTo>
                        <a:pt x="379" y="66"/>
                        <a:pt x="379" y="66"/>
                        <a:pt x="379" y="66"/>
                      </a:cubicBezTo>
                      <a:cubicBezTo>
                        <a:pt x="379" y="29"/>
                        <a:pt x="349" y="0"/>
                        <a:pt x="313" y="0"/>
                      </a:cubicBezTo>
                      <a:close/>
                      <a:moveTo>
                        <a:pt x="319" y="506"/>
                      </a:moveTo>
                      <a:cubicBezTo>
                        <a:pt x="58" y="506"/>
                        <a:pt x="58" y="506"/>
                        <a:pt x="58" y="506"/>
                      </a:cubicBezTo>
                      <a:cubicBezTo>
                        <a:pt x="58" y="376"/>
                        <a:pt x="58" y="376"/>
                        <a:pt x="58" y="376"/>
                      </a:cubicBezTo>
                      <a:cubicBezTo>
                        <a:pt x="319" y="376"/>
                        <a:pt x="319" y="376"/>
                        <a:pt x="319" y="376"/>
                      </a:cubicBezTo>
                      <a:lnTo>
                        <a:pt x="319" y="506"/>
                      </a:lnTo>
                      <a:close/>
                      <a:moveTo>
                        <a:pt x="319" y="345"/>
                      </a:moveTo>
                      <a:cubicBezTo>
                        <a:pt x="58" y="345"/>
                        <a:pt x="58" y="345"/>
                        <a:pt x="58" y="345"/>
                      </a:cubicBezTo>
                      <a:cubicBezTo>
                        <a:pt x="58" y="275"/>
                        <a:pt x="58" y="275"/>
                        <a:pt x="58" y="275"/>
                      </a:cubicBezTo>
                      <a:cubicBezTo>
                        <a:pt x="319" y="275"/>
                        <a:pt x="319" y="275"/>
                        <a:pt x="319" y="275"/>
                      </a:cubicBezTo>
                      <a:lnTo>
                        <a:pt x="319" y="345"/>
                      </a:lnTo>
                      <a:close/>
                      <a:moveTo>
                        <a:pt x="319" y="243"/>
                      </a:moveTo>
                      <a:cubicBezTo>
                        <a:pt x="58" y="243"/>
                        <a:pt x="58" y="243"/>
                        <a:pt x="58" y="243"/>
                      </a:cubicBezTo>
                      <a:cubicBezTo>
                        <a:pt x="58" y="174"/>
                        <a:pt x="58" y="174"/>
                        <a:pt x="58" y="174"/>
                      </a:cubicBezTo>
                      <a:cubicBezTo>
                        <a:pt x="319" y="174"/>
                        <a:pt x="319" y="174"/>
                        <a:pt x="319" y="174"/>
                      </a:cubicBezTo>
                      <a:lnTo>
                        <a:pt x="319" y="243"/>
                      </a:lnTo>
                      <a:close/>
                      <a:moveTo>
                        <a:pt x="319" y="141"/>
                      </a:moveTo>
                      <a:cubicBezTo>
                        <a:pt x="58" y="141"/>
                        <a:pt x="58" y="141"/>
                        <a:pt x="58" y="141"/>
                      </a:cubicBezTo>
                      <a:cubicBezTo>
                        <a:pt x="58" y="72"/>
                        <a:pt x="58" y="72"/>
                        <a:pt x="58" y="72"/>
                      </a:cubicBezTo>
                      <a:cubicBezTo>
                        <a:pt x="319" y="72"/>
                        <a:pt x="319" y="72"/>
                        <a:pt x="319" y="72"/>
                      </a:cubicBezTo>
                      <a:lnTo>
                        <a:pt x="319" y="141"/>
                      </a:lnTo>
                      <a:close/>
                    </a:path>
                  </a:pathLst>
                </a:custGeom>
                <a:solidFill>
                  <a:srgbClr val="EC88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 108"/>
                <p:cNvSpPr>
                  <a:spLocks noEditPoints="1"/>
                </p:cNvSpPr>
                <p:nvPr/>
              </p:nvSpPr>
              <p:spPr bwMode="auto">
                <a:xfrm>
                  <a:off x="735031" y="1288370"/>
                  <a:ext cx="293669" cy="701282"/>
                </a:xfrm>
                <a:custGeom>
                  <a:avLst/>
                  <a:gdLst>
                    <a:gd name="T0" fmla="*/ 313 w 379"/>
                    <a:gd name="T1" fmla="*/ 0 h 902"/>
                    <a:gd name="T2" fmla="*/ 66 w 379"/>
                    <a:gd name="T3" fmla="*/ 0 h 902"/>
                    <a:gd name="T4" fmla="*/ 0 w 379"/>
                    <a:gd name="T5" fmla="*/ 66 h 902"/>
                    <a:gd name="T6" fmla="*/ 0 w 379"/>
                    <a:gd name="T7" fmla="*/ 835 h 902"/>
                    <a:gd name="T8" fmla="*/ 66 w 379"/>
                    <a:gd name="T9" fmla="*/ 902 h 902"/>
                    <a:gd name="T10" fmla="*/ 313 w 379"/>
                    <a:gd name="T11" fmla="*/ 902 h 902"/>
                    <a:gd name="T12" fmla="*/ 379 w 379"/>
                    <a:gd name="T13" fmla="*/ 835 h 902"/>
                    <a:gd name="T14" fmla="*/ 379 w 379"/>
                    <a:gd name="T15" fmla="*/ 66 h 902"/>
                    <a:gd name="T16" fmla="*/ 313 w 379"/>
                    <a:gd name="T17" fmla="*/ 0 h 902"/>
                    <a:gd name="T18" fmla="*/ 319 w 379"/>
                    <a:gd name="T19" fmla="*/ 506 h 902"/>
                    <a:gd name="T20" fmla="*/ 58 w 379"/>
                    <a:gd name="T21" fmla="*/ 506 h 902"/>
                    <a:gd name="T22" fmla="*/ 58 w 379"/>
                    <a:gd name="T23" fmla="*/ 376 h 902"/>
                    <a:gd name="T24" fmla="*/ 319 w 379"/>
                    <a:gd name="T25" fmla="*/ 376 h 902"/>
                    <a:gd name="T26" fmla="*/ 319 w 379"/>
                    <a:gd name="T27" fmla="*/ 506 h 902"/>
                    <a:gd name="T28" fmla="*/ 319 w 379"/>
                    <a:gd name="T29" fmla="*/ 345 h 902"/>
                    <a:gd name="T30" fmla="*/ 58 w 379"/>
                    <a:gd name="T31" fmla="*/ 345 h 902"/>
                    <a:gd name="T32" fmla="*/ 58 w 379"/>
                    <a:gd name="T33" fmla="*/ 275 h 902"/>
                    <a:gd name="T34" fmla="*/ 319 w 379"/>
                    <a:gd name="T35" fmla="*/ 275 h 902"/>
                    <a:gd name="T36" fmla="*/ 319 w 379"/>
                    <a:gd name="T37" fmla="*/ 345 h 902"/>
                    <a:gd name="T38" fmla="*/ 319 w 379"/>
                    <a:gd name="T39" fmla="*/ 243 h 902"/>
                    <a:gd name="T40" fmla="*/ 58 w 379"/>
                    <a:gd name="T41" fmla="*/ 243 h 902"/>
                    <a:gd name="T42" fmla="*/ 58 w 379"/>
                    <a:gd name="T43" fmla="*/ 174 h 902"/>
                    <a:gd name="T44" fmla="*/ 319 w 379"/>
                    <a:gd name="T45" fmla="*/ 174 h 902"/>
                    <a:gd name="T46" fmla="*/ 319 w 379"/>
                    <a:gd name="T47" fmla="*/ 243 h 902"/>
                    <a:gd name="T48" fmla="*/ 319 w 379"/>
                    <a:gd name="T49" fmla="*/ 141 h 902"/>
                    <a:gd name="T50" fmla="*/ 58 w 379"/>
                    <a:gd name="T51" fmla="*/ 141 h 902"/>
                    <a:gd name="T52" fmla="*/ 58 w 379"/>
                    <a:gd name="T53" fmla="*/ 72 h 902"/>
                    <a:gd name="T54" fmla="*/ 319 w 379"/>
                    <a:gd name="T55" fmla="*/ 72 h 902"/>
                    <a:gd name="T56" fmla="*/ 319 w 379"/>
                    <a:gd name="T57" fmla="*/ 141 h 9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79" h="902">
                      <a:moveTo>
                        <a:pt x="313" y="0"/>
                      </a:move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29" y="0"/>
                        <a:pt x="0" y="29"/>
                        <a:pt x="0" y="66"/>
                      </a:cubicBezTo>
                      <a:cubicBezTo>
                        <a:pt x="0" y="835"/>
                        <a:pt x="0" y="835"/>
                        <a:pt x="0" y="835"/>
                      </a:cubicBezTo>
                      <a:cubicBezTo>
                        <a:pt x="0" y="872"/>
                        <a:pt x="29" y="902"/>
                        <a:pt x="66" y="902"/>
                      </a:cubicBezTo>
                      <a:cubicBezTo>
                        <a:pt x="313" y="902"/>
                        <a:pt x="313" y="902"/>
                        <a:pt x="313" y="902"/>
                      </a:cubicBezTo>
                      <a:cubicBezTo>
                        <a:pt x="349" y="902"/>
                        <a:pt x="379" y="872"/>
                        <a:pt x="379" y="835"/>
                      </a:cubicBezTo>
                      <a:cubicBezTo>
                        <a:pt x="379" y="66"/>
                        <a:pt x="379" y="66"/>
                        <a:pt x="379" y="66"/>
                      </a:cubicBezTo>
                      <a:cubicBezTo>
                        <a:pt x="379" y="29"/>
                        <a:pt x="349" y="0"/>
                        <a:pt x="313" y="0"/>
                      </a:cubicBezTo>
                      <a:close/>
                      <a:moveTo>
                        <a:pt x="319" y="506"/>
                      </a:moveTo>
                      <a:cubicBezTo>
                        <a:pt x="58" y="506"/>
                        <a:pt x="58" y="506"/>
                        <a:pt x="58" y="506"/>
                      </a:cubicBezTo>
                      <a:cubicBezTo>
                        <a:pt x="58" y="376"/>
                        <a:pt x="58" y="376"/>
                        <a:pt x="58" y="376"/>
                      </a:cubicBezTo>
                      <a:cubicBezTo>
                        <a:pt x="319" y="376"/>
                        <a:pt x="319" y="376"/>
                        <a:pt x="319" y="376"/>
                      </a:cubicBezTo>
                      <a:lnTo>
                        <a:pt x="319" y="506"/>
                      </a:lnTo>
                      <a:close/>
                      <a:moveTo>
                        <a:pt x="319" y="345"/>
                      </a:moveTo>
                      <a:cubicBezTo>
                        <a:pt x="58" y="345"/>
                        <a:pt x="58" y="345"/>
                        <a:pt x="58" y="345"/>
                      </a:cubicBezTo>
                      <a:cubicBezTo>
                        <a:pt x="58" y="275"/>
                        <a:pt x="58" y="275"/>
                        <a:pt x="58" y="275"/>
                      </a:cubicBezTo>
                      <a:cubicBezTo>
                        <a:pt x="319" y="275"/>
                        <a:pt x="319" y="275"/>
                        <a:pt x="319" y="275"/>
                      </a:cubicBezTo>
                      <a:lnTo>
                        <a:pt x="319" y="345"/>
                      </a:lnTo>
                      <a:close/>
                      <a:moveTo>
                        <a:pt x="319" y="243"/>
                      </a:moveTo>
                      <a:cubicBezTo>
                        <a:pt x="58" y="243"/>
                        <a:pt x="58" y="243"/>
                        <a:pt x="58" y="243"/>
                      </a:cubicBezTo>
                      <a:cubicBezTo>
                        <a:pt x="58" y="174"/>
                        <a:pt x="58" y="174"/>
                        <a:pt x="58" y="174"/>
                      </a:cubicBezTo>
                      <a:cubicBezTo>
                        <a:pt x="319" y="174"/>
                        <a:pt x="319" y="174"/>
                        <a:pt x="319" y="174"/>
                      </a:cubicBezTo>
                      <a:lnTo>
                        <a:pt x="319" y="243"/>
                      </a:lnTo>
                      <a:close/>
                      <a:moveTo>
                        <a:pt x="319" y="141"/>
                      </a:moveTo>
                      <a:cubicBezTo>
                        <a:pt x="58" y="141"/>
                        <a:pt x="58" y="141"/>
                        <a:pt x="58" y="141"/>
                      </a:cubicBezTo>
                      <a:cubicBezTo>
                        <a:pt x="58" y="72"/>
                        <a:pt x="58" y="72"/>
                        <a:pt x="58" y="72"/>
                      </a:cubicBezTo>
                      <a:cubicBezTo>
                        <a:pt x="319" y="72"/>
                        <a:pt x="319" y="72"/>
                        <a:pt x="319" y="72"/>
                      </a:cubicBezTo>
                      <a:lnTo>
                        <a:pt x="319" y="141"/>
                      </a:lnTo>
                      <a:close/>
                    </a:path>
                  </a:pathLst>
                </a:custGeom>
                <a:solidFill>
                  <a:srgbClr val="EC88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 108"/>
                <p:cNvSpPr>
                  <a:spLocks noEditPoints="1"/>
                </p:cNvSpPr>
                <p:nvPr/>
              </p:nvSpPr>
              <p:spPr bwMode="auto">
                <a:xfrm>
                  <a:off x="1089062" y="1294720"/>
                  <a:ext cx="293669" cy="701282"/>
                </a:xfrm>
                <a:custGeom>
                  <a:avLst/>
                  <a:gdLst>
                    <a:gd name="T0" fmla="*/ 313 w 379"/>
                    <a:gd name="T1" fmla="*/ 0 h 902"/>
                    <a:gd name="T2" fmla="*/ 66 w 379"/>
                    <a:gd name="T3" fmla="*/ 0 h 902"/>
                    <a:gd name="T4" fmla="*/ 0 w 379"/>
                    <a:gd name="T5" fmla="*/ 66 h 902"/>
                    <a:gd name="T6" fmla="*/ 0 w 379"/>
                    <a:gd name="T7" fmla="*/ 835 h 902"/>
                    <a:gd name="T8" fmla="*/ 66 w 379"/>
                    <a:gd name="T9" fmla="*/ 902 h 902"/>
                    <a:gd name="T10" fmla="*/ 313 w 379"/>
                    <a:gd name="T11" fmla="*/ 902 h 902"/>
                    <a:gd name="T12" fmla="*/ 379 w 379"/>
                    <a:gd name="T13" fmla="*/ 835 h 902"/>
                    <a:gd name="T14" fmla="*/ 379 w 379"/>
                    <a:gd name="T15" fmla="*/ 66 h 902"/>
                    <a:gd name="T16" fmla="*/ 313 w 379"/>
                    <a:gd name="T17" fmla="*/ 0 h 902"/>
                    <a:gd name="T18" fmla="*/ 319 w 379"/>
                    <a:gd name="T19" fmla="*/ 506 h 902"/>
                    <a:gd name="T20" fmla="*/ 58 w 379"/>
                    <a:gd name="T21" fmla="*/ 506 h 902"/>
                    <a:gd name="T22" fmla="*/ 58 w 379"/>
                    <a:gd name="T23" fmla="*/ 376 h 902"/>
                    <a:gd name="T24" fmla="*/ 319 w 379"/>
                    <a:gd name="T25" fmla="*/ 376 h 902"/>
                    <a:gd name="T26" fmla="*/ 319 w 379"/>
                    <a:gd name="T27" fmla="*/ 506 h 902"/>
                    <a:gd name="T28" fmla="*/ 319 w 379"/>
                    <a:gd name="T29" fmla="*/ 345 h 902"/>
                    <a:gd name="T30" fmla="*/ 58 w 379"/>
                    <a:gd name="T31" fmla="*/ 345 h 902"/>
                    <a:gd name="T32" fmla="*/ 58 w 379"/>
                    <a:gd name="T33" fmla="*/ 275 h 902"/>
                    <a:gd name="T34" fmla="*/ 319 w 379"/>
                    <a:gd name="T35" fmla="*/ 275 h 902"/>
                    <a:gd name="T36" fmla="*/ 319 w 379"/>
                    <a:gd name="T37" fmla="*/ 345 h 902"/>
                    <a:gd name="T38" fmla="*/ 319 w 379"/>
                    <a:gd name="T39" fmla="*/ 243 h 902"/>
                    <a:gd name="T40" fmla="*/ 58 w 379"/>
                    <a:gd name="T41" fmla="*/ 243 h 902"/>
                    <a:gd name="T42" fmla="*/ 58 w 379"/>
                    <a:gd name="T43" fmla="*/ 174 h 902"/>
                    <a:gd name="T44" fmla="*/ 319 w 379"/>
                    <a:gd name="T45" fmla="*/ 174 h 902"/>
                    <a:gd name="T46" fmla="*/ 319 w 379"/>
                    <a:gd name="T47" fmla="*/ 243 h 902"/>
                    <a:gd name="T48" fmla="*/ 319 w 379"/>
                    <a:gd name="T49" fmla="*/ 141 h 902"/>
                    <a:gd name="T50" fmla="*/ 58 w 379"/>
                    <a:gd name="T51" fmla="*/ 141 h 902"/>
                    <a:gd name="T52" fmla="*/ 58 w 379"/>
                    <a:gd name="T53" fmla="*/ 72 h 902"/>
                    <a:gd name="T54" fmla="*/ 319 w 379"/>
                    <a:gd name="T55" fmla="*/ 72 h 902"/>
                    <a:gd name="T56" fmla="*/ 319 w 379"/>
                    <a:gd name="T57" fmla="*/ 141 h 9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79" h="902">
                      <a:moveTo>
                        <a:pt x="313" y="0"/>
                      </a:move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29" y="0"/>
                        <a:pt x="0" y="29"/>
                        <a:pt x="0" y="66"/>
                      </a:cubicBezTo>
                      <a:cubicBezTo>
                        <a:pt x="0" y="835"/>
                        <a:pt x="0" y="835"/>
                        <a:pt x="0" y="835"/>
                      </a:cubicBezTo>
                      <a:cubicBezTo>
                        <a:pt x="0" y="872"/>
                        <a:pt x="29" y="902"/>
                        <a:pt x="66" y="902"/>
                      </a:cubicBezTo>
                      <a:cubicBezTo>
                        <a:pt x="313" y="902"/>
                        <a:pt x="313" y="902"/>
                        <a:pt x="313" y="902"/>
                      </a:cubicBezTo>
                      <a:cubicBezTo>
                        <a:pt x="349" y="902"/>
                        <a:pt x="379" y="872"/>
                        <a:pt x="379" y="835"/>
                      </a:cubicBezTo>
                      <a:cubicBezTo>
                        <a:pt x="379" y="66"/>
                        <a:pt x="379" y="66"/>
                        <a:pt x="379" y="66"/>
                      </a:cubicBezTo>
                      <a:cubicBezTo>
                        <a:pt x="379" y="29"/>
                        <a:pt x="349" y="0"/>
                        <a:pt x="313" y="0"/>
                      </a:cubicBezTo>
                      <a:close/>
                      <a:moveTo>
                        <a:pt x="319" y="506"/>
                      </a:moveTo>
                      <a:cubicBezTo>
                        <a:pt x="58" y="506"/>
                        <a:pt x="58" y="506"/>
                        <a:pt x="58" y="506"/>
                      </a:cubicBezTo>
                      <a:cubicBezTo>
                        <a:pt x="58" y="376"/>
                        <a:pt x="58" y="376"/>
                        <a:pt x="58" y="376"/>
                      </a:cubicBezTo>
                      <a:cubicBezTo>
                        <a:pt x="319" y="376"/>
                        <a:pt x="319" y="376"/>
                        <a:pt x="319" y="376"/>
                      </a:cubicBezTo>
                      <a:lnTo>
                        <a:pt x="319" y="506"/>
                      </a:lnTo>
                      <a:close/>
                      <a:moveTo>
                        <a:pt x="319" y="345"/>
                      </a:moveTo>
                      <a:cubicBezTo>
                        <a:pt x="58" y="345"/>
                        <a:pt x="58" y="345"/>
                        <a:pt x="58" y="345"/>
                      </a:cubicBezTo>
                      <a:cubicBezTo>
                        <a:pt x="58" y="275"/>
                        <a:pt x="58" y="275"/>
                        <a:pt x="58" y="275"/>
                      </a:cubicBezTo>
                      <a:cubicBezTo>
                        <a:pt x="319" y="275"/>
                        <a:pt x="319" y="275"/>
                        <a:pt x="319" y="275"/>
                      </a:cubicBezTo>
                      <a:lnTo>
                        <a:pt x="319" y="345"/>
                      </a:lnTo>
                      <a:close/>
                      <a:moveTo>
                        <a:pt x="319" y="243"/>
                      </a:moveTo>
                      <a:cubicBezTo>
                        <a:pt x="58" y="243"/>
                        <a:pt x="58" y="243"/>
                        <a:pt x="58" y="243"/>
                      </a:cubicBezTo>
                      <a:cubicBezTo>
                        <a:pt x="58" y="174"/>
                        <a:pt x="58" y="174"/>
                        <a:pt x="58" y="174"/>
                      </a:cubicBezTo>
                      <a:cubicBezTo>
                        <a:pt x="319" y="174"/>
                        <a:pt x="319" y="174"/>
                        <a:pt x="319" y="174"/>
                      </a:cubicBezTo>
                      <a:lnTo>
                        <a:pt x="319" y="243"/>
                      </a:lnTo>
                      <a:close/>
                      <a:moveTo>
                        <a:pt x="319" y="141"/>
                      </a:moveTo>
                      <a:cubicBezTo>
                        <a:pt x="58" y="141"/>
                        <a:pt x="58" y="141"/>
                        <a:pt x="58" y="141"/>
                      </a:cubicBezTo>
                      <a:cubicBezTo>
                        <a:pt x="58" y="72"/>
                        <a:pt x="58" y="72"/>
                        <a:pt x="58" y="72"/>
                      </a:cubicBezTo>
                      <a:cubicBezTo>
                        <a:pt x="319" y="72"/>
                        <a:pt x="319" y="72"/>
                        <a:pt x="319" y="72"/>
                      </a:cubicBezTo>
                      <a:lnTo>
                        <a:pt x="319" y="141"/>
                      </a:lnTo>
                      <a:close/>
                    </a:path>
                  </a:pathLst>
                </a:custGeom>
                <a:solidFill>
                  <a:srgbClr val="EC88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 108"/>
                <p:cNvSpPr>
                  <a:spLocks noEditPoints="1"/>
                </p:cNvSpPr>
                <p:nvPr/>
              </p:nvSpPr>
              <p:spPr bwMode="auto">
                <a:xfrm>
                  <a:off x="1443093" y="1301070"/>
                  <a:ext cx="293669" cy="701282"/>
                </a:xfrm>
                <a:custGeom>
                  <a:avLst/>
                  <a:gdLst>
                    <a:gd name="T0" fmla="*/ 313 w 379"/>
                    <a:gd name="T1" fmla="*/ 0 h 902"/>
                    <a:gd name="T2" fmla="*/ 66 w 379"/>
                    <a:gd name="T3" fmla="*/ 0 h 902"/>
                    <a:gd name="T4" fmla="*/ 0 w 379"/>
                    <a:gd name="T5" fmla="*/ 66 h 902"/>
                    <a:gd name="T6" fmla="*/ 0 w 379"/>
                    <a:gd name="T7" fmla="*/ 835 h 902"/>
                    <a:gd name="T8" fmla="*/ 66 w 379"/>
                    <a:gd name="T9" fmla="*/ 902 h 902"/>
                    <a:gd name="T10" fmla="*/ 313 w 379"/>
                    <a:gd name="T11" fmla="*/ 902 h 902"/>
                    <a:gd name="T12" fmla="*/ 379 w 379"/>
                    <a:gd name="T13" fmla="*/ 835 h 902"/>
                    <a:gd name="T14" fmla="*/ 379 w 379"/>
                    <a:gd name="T15" fmla="*/ 66 h 902"/>
                    <a:gd name="T16" fmla="*/ 313 w 379"/>
                    <a:gd name="T17" fmla="*/ 0 h 902"/>
                    <a:gd name="T18" fmla="*/ 319 w 379"/>
                    <a:gd name="T19" fmla="*/ 506 h 902"/>
                    <a:gd name="T20" fmla="*/ 58 w 379"/>
                    <a:gd name="T21" fmla="*/ 506 h 902"/>
                    <a:gd name="T22" fmla="*/ 58 w 379"/>
                    <a:gd name="T23" fmla="*/ 376 h 902"/>
                    <a:gd name="T24" fmla="*/ 319 w 379"/>
                    <a:gd name="T25" fmla="*/ 376 h 902"/>
                    <a:gd name="T26" fmla="*/ 319 w 379"/>
                    <a:gd name="T27" fmla="*/ 506 h 902"/>
                    <a:gd name="T28" fmla="*/ 319 w 379"/>
                    <a:gd name="T29" fmla="*/ 345 h 902"/>
                    <a:gd name="T30" fmla="*/ 58 w 379"/>
                    <a:gd name="T31" fmla="*/ 345 h 902"/>
                    <a:gd name="T32" fmla="*/ 58 w 379"/>
                    <a:gd name="T33" fmla="*/ 275 h 902"/>
                    <a:gd name="T34" fmla="*/ 319 w 379"/>
                    <a:gd name="T35" fmla="*/ 275 h 902"/>
                    <a:gd name="T36" fmla="*/ 319 w 379"/>
                    <a:gd name="T37" fmla="*/ 345 h 902"/>
                    <a:gd name="T38" fmla="*/ 319 w 379"/>
                    <a:gd name="T39" fmla="*/ 243 h 902"/>
                    <a:gd name="T40" fmla="*/ 58 w 379"/>
                    <a:gd name="T41" fmla="*/ 243 h 902"/>
                    <a:gd name="T42" fmla="*/ 58 w 379"/>
                    <a:gd name="T43" fmla="*/ 174 h 902"/>
                    <a:gd name="T44" fmla="*/ 319 w 379"/>
                    <a:gd name="T45" fmla="*/ 174 h 902"/>
                    <a:gd name="T46" fmla="*/ 319 w 379"/>
                    <a:gd name="T47" fmla="*/ 243 h 902"/>
                    <a:gd name="T48" fmla="*/ 319 w 379"/>
                    <a:gd name="T49" fmla="*/ 141 h 902"/>
                    <a:gd name="T50" fmla="*/ 58 w 379"/>
                    <a:gd name="T51" fmla="*/ 141 h 902"/>
                    <a:gd name="T52" fmla="*/ 58 w 379"/>
                    <a:gd name="T53" fmla="*/ 72 h 902"/>
                    <a:gd name="T54" fmla="*/ 319 w 379"/>
                    <a:gd name="T55" fmla="*/ 72 h 902"/>
                    <a:gd name="T56" fmla="*/ 319 w 379"/>
                    <a:gd name="T57" fmla="*/ 141 h 9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79" h="902">
                      <a:moveTo>
                        <a:pt x="313" y="0"/>
                      </a:move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29" y="0"/>
                        <a:pt x="0" y="29"/>
                        <a:pt x="0" y="66"/>
                      </a:cubicBezTo>
                      <a:cubicBezTo>
                        <a:pt x="0" y="835"/>
                        <a:pt x="0" y="835"/>
                        <a:pt x="0" y="835"/>
                      </a:cubicBezTo>
                      <a:cubicBezTo>
                        <a:pt x="0" y="872"/>
                        <a:pt x="29" y="902"/>
                        <a:pt x="66" y="902"/>
                      </a:cubicBezTo>
                      <a:cubicBezTo>
                        <a:pt x="313" y="902"/>
                        <a:pt x="313" y="902"/>
                        <a:pt x="313" y="902"/>
                      </a:cubicBezTo>
                      <a:cubicBezTo>
                        <a:pt x="349" y="902"/>
                        <a:pt x="379" y="872"/>
                        <a:pt x="379" y="835"/>
                      </a:cubicBezTo>
                      <a:cubicBezTo>
                        <a:pt x="379" y="66"/>
                        <a:pt x="379" y="66"/>
                        <a:pt x="379" y="66"/>
                      </a:cubicBezTo>
                      <a:cubicBezTo>
                        <a:pt x="379" y="29"/>
                        <a:pt x="349" y="0"/>
                        <a:pt x="313" y="0"/>
                      </a:cubicBezTo>
                      <a:close/>
                      <a:moveTo>
                        <a:pt x="319" y="506"/>
                      </a:moveTo>
                      <a:cubicBezTo>
                        <a:pt x="58" y="506"/>
                        <a:pt x="58" y="506"/>
                        <a:pt x="58" y="506"/>
                      </a:cubicBezTo>
                      <a:cubicBezTo>
                        <a:pt x="58" y="376"/>
                        <a:pt x="58" y="376"/>
                        <a:pt x="58" y="376"/>
                      </a:cubicBezTo>
                      <a:cubicBezTo>
                        <a:pt x="319" y="376"/>
                        <a:pt x="319" y="376"/>
                        <a:pt x="319" y="376"/>
                      </a:cubicBezTo>
                      <a:lnTo>
                        <a:pt x="319" y="506"/>
                      </a:lnTo>
                      <a:close/>
                      <a:moveTo>
                        <a:pt x="319" y="345"/>
                      </a:moveTo>
                      <a:cubicBezTo>
                        <a:pt x="58" y="345"/>
                        <a:pt x="58" y="345"/>
                        <a:pt x="58" y="345"/>
                      </a:cubicBezTo>
                      <a:cubicBezTo>
                        <a:pt x="58" y="275"/>
                        <a:pt x="58" y="275"/>
                        <a:pt x="58" y="275"/>
                      </a:cubicBezTo>
                      <a:cubicBezTo>
                        <a:pt x="319" y="275"/>
                        <a:pt x="319" y="275"/>
                        <a:pt x="319" y="275"/>
                      </a:cubicBezTo>
                      <a:lnTo>
                        <a:pt x="319" y="345"/>
                      </a:lnTo>
                      <a:close/>
                      <a:moveTo>
                        <a:pt x="319" y="243"/>
                      </a:moveTo>
                      <a:cubicBezTo>
                        <a:pt x="58" y="243"/>
                        <a:pt x="58" y="243"/>
                        <a:pt x="58" y="243"/>
                      </a:cubicBezTo>
                      <a:cubicBezTo>
                        <a:pt x="58" y="174"/>
                        <a:pt x="58" y="174"/>
                        <a:pt x="58" y="174"/>
                      </a:cubicBezTo>
                      <a:cubicBezTo>
                        <a:pt x="319" y="174"/>
                        <a:pt x="319" y="174"/>
                        <a:pt x="319" y="174"/>
                      </a:cubicBezTo>
                      <a:lnTo>
                        <a:pt x="319" y="243"/>
                      </a:lnTo>
                      <a:close/>
                      <a:moveTo>
                        <a:pt x="319" y="141"/>
                      </a:moveTo>
                      <a:cubicBezTo>
                        <a:pt x="58" y="141"/>
                        <a:pt x="58" y="141"/>
                        <a:pt x="58" y="141"/>
                      </a:cubicBezTo>
                      <a:cubicBezTo>
                        <a:pt x="58" y="72"/>
                        <a:pt x="58" y="72"/>
                        <a:pt x="58" y="72"/>
                      </a:cubicBezTo>
                      <a:cubicBezTo>
                        <a:pt x="319" y="72"/>
                        <a:pt x="319" y="72"/>
                        <a:pt x="319" y="72"/>
                      </a:cubicBezTo>
                      <a:lnTo>
                        <a:pt x="319" y="141"/>
                      </a:lnTo>
                      <a:close/>
                    </a:path>
                  </a:pathLst>
                </a:custGeom>
                <a:solidFill>
                  <a:srgbClr val="EC88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6134598" y="3954899"/>
                <a:ext cx="1101235" cy="46855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60" tIns="35960" rIns="35960" bIns="35960" rtlCol="0" anchor="ctr"/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engine</a:t>
                </a:r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6786502" y="4000562"/>
                <a:ext cx="369857" cy="369563"/>
                <a:chOff x="7849026" y="1690874"/>
                <a:chExt cx="1091357" cy="1090491"/>
              </a:xfrm>
            </p:grpSpPr>
            <p:sp>
              <p:nvSpPr>
                <p:cNvPr id="96" name="Rounded Rectangle 95"/>
                <p:cNvSpPr/>
                <p:nvPr/>
              </p:nvSpPr>
              <p:spPr>
                <a:xfrm>
                  <a:off x="7849026" y="1690874"/>
                  <a:ext cx="501027" cy="501027"/>
                </a:xfrm>
                <a:prstGeom prst="roundRect">
                  <a:avLst>
                    <a:gd name="adj" fmla="val 27617"/>
                  </a:avLst>
                </a:prstGeom>
                <a:solidFill>
                  <a:schemeClr val="tx2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100" b="1" dirty="0">
                      <a:solidFill>
                        <a:schemeClr val="bg1"/>
                      </a:solidFill>
                      <a:latin typeface="Consolas" panose="020B0609020204030204" pitchFamily="49" charset="0"/>
                      <a:cs typeface="Arial" panose="020B0604020202020204" pitchFamily="34" charset="0"/>
                      <a:sym typeface="Symbol"/>
                    </a:rPr>
                    <a:t></a:t>
                  </a:r>
                  <a:endParaRPr lang="en-US" sz="1100" b="1" dirty="0">
                    <a:solidFill>
                      <a:schemeClr val="bg1"/>
                    </a:solidFill>
                    <a:latin typeface="Consolas" panose="020B0609020204030204" pitchFamily="49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Rounded Rectangle 96"/>
                <p:cNvSpPr/>
                <p:nvPr/>
              </p:nvSpPr>
              <p:spPr>
                <a:xfrm>
                  <a:off x="7849026" y="2280338"/>
                  <a:ext cx="501027" cy="501027"/>
                </a:xfrm>
                <a:prstGeom prst="roundRect">
                  <a:avLst>
                    <a:gd name="adj" fmla="val 27617"/>
                  </a:avLst>
                </a:prstGeom>
                <a:solidFill>
                  <a:schemeClr val="tx2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en-US" sz="1100" b="1" dirty="0">
                      <a:solidFill>
                        <a:schemeClr val="bg1"/>
                      </a:solidFill>
                      <a:latin typeface="Consolas" panose="020B0609020204030204" pitchFamily="49" charset="0"/>
                      <a:cs typeface="Arial" panose="020B0604020202020204" pitchFamily="34" charset="0"/>
                      <a:sym typeface="Symbol"/>
                    </a:rPr>
                    <a:t></a:t>
                  </a:r>
                  <a:endParaRPr lang="en-US" sz="1100" b="1" dirty="0">
                    <a:solidFill>
                      <a:schemeClr val="bg1"/>
                    </a:solidFill>
                    <a:latin typeface="Consolas" panose="020B0609020204030204" pitchFamily="49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Rounded Rectangle 97"/>
                <p:cNvSpPr/>
                <p:nvPr/>
              </p:nvSpPr>
              <p:spPr>
                <a:xfrm>
                  <a:off x="8439356" y="1690874"/>
                  <a:ext cx="501027" cy="501027"/>
                </a:xfrm>
                <a:prstGeom prst="roundRect">
                  <a:avLst>
                    <a:gd name="adj" fmla="val 27617"/>
                  </a:avLst>
                </a:prstGeom>
                <a:solidFill>
                  <a:schemeClr val="tx2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en-US" sz="1100" b="1" dirty="0">
                      <a:solidFill>
                        <a:schemeClr val="bg1"/>
                      </a:solidFill>
                      <a:latin typeface="Consolas" panose="020B0609020204030204" pitchFamily="49" charset="0"/>
                      <a:cs typeface="Arial" panose="020B0604020202020204" pitchFamily="34" charset="0"/>
                      <a:sym typeface="Symbol"/>
                    </a:rPr>
                    <a:t></a:t>
                  </a:r>
                  <a:endParaRPr lang="en-US" sz="1100" b="1" dirty="0">
                    <a:solidFill>
                      <a:schemeClr val="bg1"/>
                    </a:solidFill>
                    <a:latin typeface="Consolas" panose="020B0609020204030204" pitchFamily="49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Rounded Rectangle 98"/>
                <p:cNvSpPr/>
                <p:nvPr/>
              </p:nvSpPr>
              <p:spPr>
                <a:xfrm>
                  <a:off x="8439356" y="2280338"/>
                  <a:ext cx="501027" cy="501027"/>
                </a:xfrm>
                <a:prstGeom prst="roundRect">
                  <a:avLst>
                    <a:gd name="adj" fmla="val 27617"/>
                  </a:avLst>
                </a:prstGeom>
                <a:solidFill>
                  <a:schemeClr val="tx2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en-US" sz="1100" b="1" dirty="0">
                      <a:solidFill>
                        <a:schemeClr val="bg1"/>
                      </a:solidFill>
                      <a:latin typeface="Consolas" panose="020B0609020204030204" pitchFamily="49" charset="0"/>
                      <a:cs typeface="Arial" panose="020B0604020202020204" pitchFamily="34" charset="0"/>
                      <a:sym typeface="Symbol"/>
                    </a:rPr>
                    <a:t></a:t>
                  </a:r>
                  <a:endParaRPr lang="en-US" sz="1100" b="1" dirty="0">
                    <a:solidFill>
                      <a:schemeClr val="bg1"/>
                    </a:solidFill>
                    <a:latin typeface="Consolas" panose="020B0609020204030204" pitchFamily="49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16" name="Right Arrow 115"/>
            <p:cNvSpPr/>
            <p:nvPr/>
          </p:nvSpPr>
          <p:spPr>
            <a:xfrm rot="5400000">
              <a:off x="6153168" y="3033903"/>
              <a:ext cx="473808" cy="390810"/>
            </a:xfrm>
            <a:prstGeom prst="rightArrow">
              <a:avLst>
                <a:gd name="adj1" fmla="val 42817"/>
                <a:gd name="adj2" fmla="val 50000"/>
              </a:avLst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638212" y="2978485"/>
              <a:ext cx="638501" cy="29061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/>
            <a:p>
              <a:r>
                <a:rPr lang="en-US" sz="2000" b="1" dirty="0">
                  <a:solidFill>
                    <a:schemeClr val="accent6"/>
                  </a:solidFill>
                  <a:latin typeface="+mj-lt"/>
                  <a:cs typeface="Aharoni" panose="02010803020104030203" pitchFamily="2" charset="-79"/>
                </a:rPr>
                <a:t>SQL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17660" y="2311771"/>
              <a:ext cx="138906" cy="215159"/>
            </a:xfrm>
            <a:prstGeom prst="rect">
              <a:avLst/>
            </a:prstGeom>
            <a:noFill/>
          </p:spPr>
          <p:txBody>
            <a:bodyPr wrap="none" lIns="35960" tIns="35960" rIns="35960" bIns="3596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326990" y="3058689"/>
              <a:ext cx="138906" cy="215159"/>
            </a:xfrm>
            <a:prstGeom prst="rect">
              <a:avLst/>
            </a:prstGeom>
            <a:noFill/>
          </p:spPr>
          <p:txBody>
            <a:bodyPr wrap="none" lIns="35960" tIns="35960" rIns="35960" bIns="3596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051185" y="2737702"/>
              <a:ext cx="138906" cy="215159"/>
            </a:xfrm>
            <a:prstGeom prst="rect">
              <a:avLst/>
            </a:prstGeom>
            <a:noFill/>
          </p:spPr>
          <p:txBody>
            <a:bodyPr wrap="none" lIns="35960" tIns="35960" rIns="35960" bIns="3596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186126" y="1843336"/>
              <a:ext cx="138906" cy="215159"/>
            </a:xfrm>
            <a:prstGeom prst="rect">
              <a:avLst/>
            </a:prstGeom>
            <a:noFill/>
          </p:spPr>
          <p:txBody>
            <a:bodyPr wrap="none" lIns="35960" tIns="35960" rIns="35960" bIns="3596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15" name="Isosceles Triangle 114"/>
          <p:cNvSpPr/>
          <p:nvPr/>
        </p:nvSpPr>
        <p:spPr>
          <a:xfrm rot="5400000">
            <a:off x="2814292" y="2643689"/>
            <a:ext cx="3456157" cy="350547"/>
          </a:xfrm>
          <a:prstGeom prst="triangle">
            <a:avLst/>
          </a:prstGeom>
          <a:solidFill>
            <a:schemeClr val="tx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60" tIns="35960" rIns="35960" bIns="3596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8425"/>
            <a:ext cx="8229600" cy="706437"/>
          </a:xfrm>
        </p:spPr>
        <p:txBody>
          <a:bodyPr/>
          <a:lstStyle/>
          <a:p>
            <a:r>
              <a:rPr lang="en-US" sz="2000" dirty="0"/>
              <a:t>From client side to platform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EE71CB-BB85-4B4A-A13B-C1B1A0C10F4C}"/>
              </a:ext>
            </a:extLst>
          </p:cNvPr>
          <p:cNvGrpSpPr/>
          <p:nvPr/>
        </p:nvGrpSpPr>
        <p:grpSpPr>
          <a:xfrm>
            <a:off x="555019" y="1101750"/>
            <a:ext cx="3483786" cy="3458664"/>
            <a:chOff x="555019" y="1101750"/>
            <a:chExt cx="3483786" cy="3458664"/>
          </a:xfrm>
        </p:grpSpPr>
        <p:sp>
          <p:nvSpPr>
            <p:cNvPr id="127" name="Rectangle 126"/>
            <p:cNvSpPr/>
            <p:nvPr/>
          </p:nvSpPr>
          <p:spPr>
            <a:xfrm>
              <a:off x="938781" y="1763318"/>
              <a:ext cx="2337232" cy="1149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b"/>
            <a:lstStyle/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laptop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8445" y="1872377"/>
              <a:ext cx="356679" cy="3566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5019" y="2948900"/>
              <a:ext cx="638501" cy="29061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noAutofit/>
            </a:bodyPr>
            <a:lstStyle>
              <a:defPPr>
                <a:defRPr lang="en-US"/>
              </a:defPPr>
              <a:lvl1pPr>
                <a:defRPr sz="2000" b="1">
                  <a:solidFill>
                    <a:schemeClr val="accent6"/>
                  </a:solidFill>
                  <a:latin typeface="+mj-lt"/>
                  <a:cs typeface="Aharoni" panose="02010803020104030203" pitchFamily="2" charset="-79"/>
                </a:defRPr>
              </a:lvl1pPr>
            </a:lstStyle>
            <a:p>
              <a:r>
                <a:rPr lang="en-US" dirty="0"/>
                <a:t>SQL</a:t>
              </a:r>
            </a:p>
          </p:txBody>
        </p:sp>
        <p:pic>
          <p:nvPicPr>
            <p:cNvPr id="1026" name="Picture 2" descr="Image result for csv logo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942" y="1873358"/>
              <a:ext cx="348574" cy="31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 rot="16200000" flipV="1">
              <a:off x="1185313" y="2486481"/>
              <a:ext cx="1047494" cy="745414"/>
            </a:xfrm>
            <a:prstGeom prst="rightArrow">
              <a:avLst>
                <a:gd name="adj1" fmla="val 75060"/>
                <a:gd name="adj2" fmla="val 45792"/>
              </a:avLst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1890576" y="1885134"/>
              <a:ext cx="425711" cy="343922"/>
            </a:xfrm>
            <a:prstGeom prst="rightArrow">
              <a:avLst>
                <a:gd name="adj1" fmla="val 53043"/>
                <a:gd name="adj2" fmla="val 50000"/>
              </a:avLst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2616247" y="2315230"/>
              <a:ext cx="369857" cy="369563"/>
              <a:chOff x="7849026" y="1690874"/>
              <a:chExt cx="1091357" cy="1090491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7849026" y="1690874"/>
                <a:ext cx="501027" cy="501027"/>
              </a:xfrm>
              <a:prstGeom prst="roundRect">
                <a:avLst>
                  <a:gd name="adj" fmla="val 27617"/>
                </a:avLst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Consolas" panose="020B0609020204030204" pitchFamily="49" charset="0"/>
                    <a:cs typeface="Arial" panose="020B0604020202020204" pitchFamily="34" charset="0"/>
                    <a:sym typeface="Symbol"/>
                  </a:rPr>
                  <a:t></a:t>
                </a:r>
                <a:endParaRPr lang="en-US" sz="1100" b="1" dirty="0">
                  <a:solidFill>
                    <a:schemeClr val="bg1"/>
                  </a:solidFill>
                  <a:latin typeface="Consolas" panose="020B0609020204030204" pitchFamily="49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>
                <a:off x="7849026" y="2280338"/>
                <a:ext cx="501027" cy="501027"/>
              </a:xfrm>
              <a:prstGeom prst="roundRect">
                <a:avLst>
                  <a:gd name="adj" fmla="val 27617"/>
                </a:avLst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Consolas" panose="020B0609020204030204" pitchFamily="49" charset="0"/>
                    <a:cs typeface="Arial" panose="020B0604020202020204" pitchFamily="34" charset="0"/>
                    <a:sym typeface="Symbol"/>
                  </a:rPr>
                  <a:t></a:t>
                </a:r>
                <a:endParaRPr lang="en-US" sz="1100" b="1" dirty="0">
                  <a:solidFill>
                    <a:schemeClr val="bg1"/>
                  </a:solidFill>
                  <a:latin typeface="Consolas" panose="020B0609020204030204" pitchFamily="49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>
                <a:off x="8439356" y="1690874"/>
                <a:ext cx="501027" cy="501027"/>
              </a:xfrm>
              <a:prstGeom prst="roundRect">
                <a:avLst>
                  <a:gd name="adj" fmla="val 27617"/>
                </a:avLst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Consolas" panose="020B0609020204030204" pitchFamily="49" charset="0"/>
                    <a:cs typeface="Arial" panose="020B0604020202020204" pitchFamily="34" charset="0"/>
                    <a:sym typeface="Symbol"/>
                  </a:rPr>
                  <a:t></a:t>
                </a:r>
                <a:endParaRPr lang="en-US" sz="1100" b="1" dirty="0">
                  <a:solidFill>
                    <a:schemeClr val="bg1"/>
                  </a:solidFill>
                  <a:latin typeface="Consolas" panose="020B0609020204030204" pitchFamily="49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8439356" y="2280338"/>
                <a:ext cx="501027" cy="501027"/>
              </a:xfrm>
              <a:prstGeom prst="roundRect">
                <a:avLst>
                  <a:gd name="adj" fmla="val 27617"/>
                </a:avLst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Consolas" panose="020B0609020204030204" pitchFamily="49" charset="0"/>
                    <a:cs typeface="Arial" panose="020B0604020202020204" pitchFamily="34" charset="0"/>
                    <a:sym typeface="Symbol"/>
                  </a:rPr>
                  <a:t></a:t>
                </a:r>
                <a:endParaRPr lang="en-US" sz="1100" b="1" dirty="0">
                  <a:solidFill>
                    <a:schemeClr val="bg1"/>
                  </a:solidFill>
                  <a:latin typeface="Consolas" panose="020B0609020204030204" pitchFamily="49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30" name="Picture 6" descr="Image result for teradata studio logo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6369" y="1890092"/>
              <a:ext cx="300948" cy="287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ight Arrow 100"/>
            <p:cNvSpPr/>
            <p:nvPr/>
          </p:nvSpPr>
          <p:spPr>
            <a:xfrm>
              <a:off x="3276014" y="2073403"/>
              <a:ext cx="366760" cy="367066"/>
            </a:xfrm>
            <a:prstGeom prst="rightArrow">
              <a:avLst>
                <a:gd name="adj1" fmla="val 42817"/>
                <a:gd name="adj2" fmla="val 50000"/>
              </a:avLst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3639682" y="1976861"/>
              <a:ext cx="399123" cy="484613"/>
              <a:chOff x="5366229" y="2526107"/>
              <a:chExt cx="1154743" cy="1402084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5554477" y="2805419"/>
                <a:ext cx="779799" cy="779799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5630677" y="2878523"/>
                <a:ext cx="627399" cy="627399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5791200" y="3505922"/>
                <a:ext cx="304800" cy="376549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 flipV="1">
                <a:off x="5868176" y="3882472"/>
                <a:ext cx="152400" cy="45719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5912627" y="2526107"/>
                <a:ext cx="63499" cy="21166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>
                <a:off x="5628256" y="2620619"/>
                <a:ext cx="630687" cy="211668"/>
                <a:chOff x="3879327" y="2833898"/>
                <a:chExt cx="630687" cy="211668"/>
              </a:xfrm>
              <a:solidFill>
                <a:schemeClr val="accent1"/>
              </a:solidFill>
            </p:grpSpPr>
            <p:sp>
              <p:nvSpPr>
                <p:cNvPr id="113" name="Rectangle 112"/>
                <p:cNvSpPr/>
                <p:nvPr/>
              </p:nvSpPr>
              <p:spPr>
                <a:xfrm rot="1800000">
                  <a:off x="4446515" y="2833898"/>
                  <a:ext cx="63499" cy="211668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 rot="19800000" flipV="1">
                  <a:off x="3879327" y="2833898"/>
                  <a:ext cx="63499" cy="211668"/>
                </a:xfrm>
                <a:prstGeom prst="rect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5366229" y="2882645"/>
                <a:ext cx="1154743" cy="63499"/>
                <a:chOff x="3617300" y="3095924"/>
                <a:chExt cx="1154743" cy="63499"/>
              </a:xfrm>
            </p:grpSpPr>
            <p:sp>
              <p:nvSpPr>
                <p:cNvPr id="111" name="Rectangle 110"/>
                <p:cNvSpPr/>
                <p:nvPr/>
              </p:nvSpPr>
              <p:spPr>
                <a:xfrm rot="3600000">
                  <a:off x="4634459" y="3021840"/>
                  <a:ext cx="63499" cy="211668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 rot="18000000" flipV="1">
                  <a:off x="3691384" y="3021840"/>
                  <a:ext cx="63499" cy="211668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0" name="Rectangle 109"/>
              <p:cNvSpPr/>
              <p:nvPr/>
            </p:nvSpPr>
            <p:spPr>
              <a:xfrm flipV="1">
                <a:off x="5868176" y="3456473"/>
                <a:ext cx="152400" cy="282205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1938585" y="1934166"/>
              <a:ext cx="138906" cy="215159"/>
            </a:xfrm>
            <a:prstGeom prst="rect">
              <a:avLst/>
            </a:prstGeom>
            <a:noFill/>
          </p:spPr>
          <p:txBody>
            <a:bodyPr wrap="none" lIns="35960" tIns="35960" rIns="35960" bIns="3596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315234" y="2149037"/>
              <a:ext cx="138906" cy="215159"/>
            </a:xfrm>
            <a:prstGeom prst="rect">
              <a:avLst/>
            </a:prstGeom>
            <a:noFill/>
          </p:spPr>
          <p:txBody>
            <a:bodyPr wrap="none" lIns="35960" tIns="35960" rIns="35960" bIns="3596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1036" name="Picture 12" descr="Image result for Excel logo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701" y="1874636"/>
              <a:ext cx="326124" cy="32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Right Arrow 127"/>
            <p:cNvSpPr/>
            <p:nvPr/>
          </p:nvSpPr>
          <p:spPr>
            <a:xfrm rot="5400000" flipV="1">
              <a:off x="647224" y="2683192"/>
              <a:ext cx="1047505" cy="375443"/>
            </a:xfrm>
            <a:prstGeom prst="rightArrow">
              <a:avLst>
                <a:gd name="adj1" fmla="val 54329"/>
                <a:gd name="adj2" fmla="val 50000"/>
              </a:avLst>
            </a:prstGeom>
            <a:solidFill>
              <a:schemeClr val="accent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60" tIns="35960" rIns="35960" bIns="3596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85103" y="2731161"/>
              <a:ext cx="138906" cy="215159"/>
            </a:xfrm>
            <a:prstGeom prst="rect">
              <a:avLst/>
            </a:prstGeom>
            <a:noFill/>
          </p:spPr>
          <p:txBody>
            <a:bodyPr wrap="none" lIns="35960" tIns="35960" rIns="35960" bIns="3596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642917" y="2731161"/>
              <a:ext cx="138906" cy="215159"/>
            </a:xfrm>
            <a:prstGeom prst="rect">
              <a:avLst/>
            </a:prstGeom>
            <a:noFill/>
          </p:spPr>
          <p:txBody>
            <a:bodyPr wrap="none" lIns="35960" tIns="35960" rIns="35960" bIns="35960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3" name="Freeform 142"/>
            <p:cNvSpPr>
              <a:spLocks noChangeAspect="1" noEditPoints="1"/>
            </p:cNvSpPr>
            <p:nvPr/>
          </p:nvSpPr>
          <p:spPr bwMode="auto">
            <a:xfrm>
              <a:off x="1871742" y="1101750"/>
              <a:ext cx="424150" cy="642624"/>
            </a:xfrm>
            <a:custGeom>
              <a:avLst/>
              <a:gdLst>
                <a:gd name="T0" fmla="*/ 149 w 359"/>
                <a:gd name="T1" fmla="*/ 5 h 541"/>
                <a:gd name="T2" fmla="*/ 82 w 359"/>
                <a:gd name="T3" fmla="*/ 63 h 541"/>
                <a:gd name="T4" fmla="*/ 75 w 359"/>
                <a:gd name="T5" fmla="*/ 97 h 541"/>
                <a:gd name="T6" fmla="*/ 45 w 359"/>
                <a:gd name="T7" fmla="*/ 258 h 541"/>
                <a:gd name="T8" fmla="*/ 104 w 359"/>
                <a:gd name="T9" fmla="*/ 226 h 541"/>
                <a:gd name="T10" fmla="*/ 109 w 359"/>
                <a:gd name="T11" fmla="*/ 223 h 541"/>
                <a:gd name="T12" fmla="*/ 124 w 359"/>
                <a:gd name="T13" fmla="*/ 237 h 541"/>
                <a:gd name="T14" fmla="*/ 131 w 359"/>
                <a:gd name="T15" fmla="*/ 220 h 541"/>
                <a:gd name="T16" fmla="*/ 132 w 359"/>
                <a:gd name="T17" fmla="*/ 220 h 541"/>
                <a:gd name="T18" fmla="*/ 155 w 359"/>
                <a:gd name="T19" fmla="*/ 237 h 541"/>
                <a:gd name="T20" fmla="*/ 198 w 359"/>
                <a:gd name="T21" fmla="*/ 237 h 541"/>
                <a:gd name="T22" fmla="*/ 222 w 359"/>
                <a:gd name="T23" fmla="*/ 220 h 541"/>
                <a:gd name="T24" fmla="*/ 222 w 359"/>
                <a:gd name="T25" fmla="*/ 220 h 541"/>
                <a:gd name="T26" fmla="*/ 229 w 359"/>
                <a:gd name="T27" fmla="*/ 237 h 541"/>
                <a:gd name="T28" fmla="*/ 244 w 359"/>
                <a:gd name="T29" fmla="*/ 223 h 541"/>
                <a:gd name="T30" fmla="*/ 250 w 359"/>
                <a:gd name="T31" fmla="*/ 226 h 541"/>
                <a:gd name="T32" fmla="*/ 309 w 359"/>
                <a:gd name="T33" fmla="*/ 258 h 541"/>
                <a:gd name="T34" fmla="*/ 278 w 359"/>
                <a:gd name="T35" fmla="*/ 97 h 541"/>
                <a:gd name="T36" fmla="*/ 272 w 359"/>
                <a:gd name="T37" fmla="*/ 63 h 541"/>
                <a:gd name="T38" fmla="*/ 250 w 359"/>
                <a:gd name="T39" fmla="*/ 29 h 541"/>
                <a:gd name="T40" fmla="*/ 201 w 359"/>
                <a:gd name="T41" fmla="*/ 13 h 541"/>
                <a:gd name="T42" fmla="*/ 149 w 359"/>
                <a:gd name="T43" fmla="*/ 5 h 541"/>
                <a:gd name="T44" fmla="*/ 151 w 359"/>
                <a:gd name="T45" fmla="*/ 112 h 541"/>
                <a:gd name="T46" fmla="*/ 211 w 359"/>
                <a:gd name="T47" fmla="*/ 84 h 541"/>
                <a:gd name="T48" fmla="*/ 227 w 359"/>
                <a:gd name="T49" fmla="*/ 90 h 541"/>
                <a:gd name="T50" fmla="*/ 234 w 359"/>
                <a:gd name="T51" fmla="*/ 109 h 541"/>
                <a:gd name="T52" fmla="*/ 241 w 359"/>
                <a:gd name="T53" fmla="*/ 106 h 541"/>
                <a:gd name="T54" fmla="*/ 248 w 359"/>
                <a:gd name="T55" fmla="*/ 99 h 541"/>
                <a:gd name="T56" fmla="*/ 255 w 359"/>
                <a:gd name="T57" fmla="*/ 130 h 541"/>
                <a:gd name="T58" fmla="*/ 242 w 359"/>
                <a:gd name="T59" fmla="*/ 160 h 541"/>
                <a:gd name="T60" fmla="*/ 240 w 359"/>
                <a:gd name="T61" fmla="*/ 162 h 541"/>
                <a:gd name="T62" fmla="*/ 232 w 359"/>
                <a:gd name="T63" fmla="*/ 186 h 541"/>
                <a:gd name="T64" fmla="*/ 191 w 359"/>
                <a:gd name="T65" fmla="*/ 224 h 541"/>
                <a:gd name="T66" fmla="*/ 163 w 359"/>
                <a:gd name="T67" fmla="*/ 224 h 541"/>
                <a:gd name="T68" fmla="*/ 122 w 359"/>
                <a:gd name="T69" fmla="*/ 186 h 541"/>
                <a:gd name="T70" fmla="*/ 112 w 359"/>
                <a:gd name="T71" fmla="*/ 147 h 541"/>
                <a:gd name="T72" fmla="*/ 124 w 359"/>
                <a:gd name="T73" fmla="*/ 123 h 541"/>
                <a:gd name="T74" fmla="*/ 151 w 359"/>
                <a:gd name="T75" fmla="*/ 112 h 541"/>
                <a:gd name="T76" fmla="*/ 359 w 359"/>
                <a:gd name="T77" fmla="*/ 433 h 541"/>
                <a:gd name="T78" fmla="*/ 0 w 359"/>
                <a:gd name="T79" fmla="*/ 433 h 541"/>
                <a:gd name="T80" fmla="*/ 32 w 359"/>
                <a:gd name="T81" fmla="*/ 298 h 541"/>
                <a:gd name="T82" fmla="*/ 128 w 359"/>
                <a:gd name="T83" fmla="*/ 248 h 541"/>
                <a:gd name="T84" fmla="*/ 88 w 359"/>
                <a:gd name="T85" fmla="*/ 316 h 541"/>
                <a:gd name="T86" fmla="*/ 157 w 359"/>
                <a:gd name="T87" fmla="*/ 301 h 541"/>
                <a:gd name="T88" fmla="*/ 187 w 359"/>
                <a:gd name="T89" fmla="*/ 431 h 541"/>
                <a:gd name="T90" fmla="*/ 207 w 359"/>
                <a:gd name="T91" fmla="*/ 300 h 541"/>
                <a:gd name="T92" fmla="*/ 278 w 359"/>
                <a:gd name="T93" fmla="*/ 314 h 541"/>
                <a:gd name="T94" fmla="*/ 231 w 359"/>
                <a:gd name="T95" fmla="*/ 247 h 541"/>
                <a:gd name="T96" fmla="*/ 326 w 359"/>
                <a:gd name="T97" fmla="*/ 298 h 541"/>
                <a:gd name="T98" fmla="*/ 359 w 359"/>
                <a:gd name="T99" fmla="*/ 433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9" h="541">
                  <a:moveTo>
                    <a:pt x="149" y="5"/>
                  </a:moveTo>
                  <a:cubicBezTo>
                    <a:pt x="120" y="13"/>
                    <a:pt x="94" y="32"/>
                    <a:pt x="82" y="63"/>
                  </a:cubicBezTo>
                  <a:cubicBezTo>
                    <a:pt x="78" y="74"/>
                    <a:pt x="76" y="86"/>
                    <a:pt x="75" y="97"/>
                  </a:cubicBezTo>
                  <a:cubicBezTo>
                    <a:pt x="71" y="155"/>
                    <a:pt x="81" y="202"/>
                    <a:pt x="45" y="258"/>
                  </a:cubicBezTo>
                  <a:cubicBezTo>
                    <a:pt x="63" y="245"/>
                    <a:pt x="83" y="234"/>
                    <a:pt x="104" y="226"/>
                  </a:cubicBezTo>
                  <a:cubicBezTo>
                    <a:pt x="109" y="223"/>
                    <a:pt x="109" y="223"/>
                    <a:pt x="109" y="223"/>
                  </a:cubicBezTo>
                  <a:cubicBezTo>
                    <a:pt x="113" y="227"/>
                    <a:pt x="119" y="234"/>
                    <a:pt x="124" y="237"/>
                  </a:cubicBezTo>
                  <a:cubicBezTo>
                    <a:pt x="126" y="238"/>
                    <a:pt x="130" y="227"/>
                    <a:pt x="131" y="220"/>
                  </a:cubicBezTo>
                  <a:cubicBezTo>
                    <a:pt x="131" y="220"/>
                    <a:pt x="131" y="220"/>
                    <a:pt x="132" y="220"/>
                  </a:cubicBezTo>
                  <a:cubicBezTo>
                    <a:pt x="139" y="226"/>
                    <a:pt x="147" y="232"/>
                    <a:pt x="155" y="237"/>
                  </a:cubicBezTo>
                  <a:cubicBezTo>
                    <a:pt x="170" y="245"/>
                    <a:pt x="184" y="245"/>
                    <a:pt x="198" y="237"/>
                  </a:cubicBezTo>
                  <a:cubicBezTo>
                    <a:pt x="206" y="232"/>
                    <a:pt x="215" y="226"/>
                    <a:pt x="222" y="220"/>
                  </a:cubicBezTo>
                  <a:cubicBezTo>
                    <a:pt x="222" y="220"/>
                    <a:pt x="222" y="220"/>
                    <a:pt x="222" y="220"/>
                  </a:cubicBezTo>
                  <a:cubicBezTo>
                    <a:pt x="224" y="227"/>
                    <a:pt x="228" y="238"/>
                    <a:pt x="229" y="237"/>
                  </a:cubicBezTo>
                  <a:cubicBezTo>
                    <a:pt x="235" y="234"/>
                    <a:pt x="241" y="227"/>
                    <a:pt x="244" y="223"/>
                  </a:cubicBezTo>
                  <a:cubicBezTo>
                    <a:pt x="250" y="226"/>
                    <a:pt x="250" y="226"/>
                    <a:pt x="250" y="226"/>
                  </a:cubicBezTo>
                  <a:cubicBezTo>
                    <a:pt x="271" y="234"/>
                    <a:pt x="290" y="245"/>
                    <a:pt x="309" y="258"/>
                  </a:cubicBezTo>
                  <a:cubicBezTo>
                    <a:pt x="271" y="198"/>
                    <a:pt x="282" y="155"/>
                    <a:pt x="278" y="97"/>
                  </a:cubicBezTo>
                  <a:cubicBezTo>
                    <a:pt x="278" y="86"/>
                    <a:pt x="276" y="74"/>
                    <a:pt x="272" y="63"/>
                  </a:cubicBezTo>
                  <a:cubicBezTo>
                    <a:pt x="266" y="50"/>
                    <a:pt x="260" y="38"/>
                    <a:pt x="250" y="29"/>
                  </a:cubicBezTo>
                  <a:cubicBezTo>
                    <a:pt x="240" y="20"/>
                    <a:pt x="218" y="6"/>
                    <a:pt x="201" y="13"/>
                  </a:cubicBezTo>
                  <a:cubicBezTo>
                    <a:pt x="185" y="4"/>
                    <a:pt x="171" y="0"/>
                    <a:pt x="149" y="5"/>
                  </a:cubicBezTo>
                  <a:close/>
                  <a:moveTo>
                    <a:pt x="151" y="112"/>
                  </a:moveTo>
                  <a:cubicBezTo>
                    <a:pt x="169" y="106"/>
                    <a:pt x="190" y="99"/>
                    <a:pt x="211" y="84"/>
                  </a:cubicBezTo>
                  <a:cubicBezTo>
                    <a:pt x="218" y="80"/>
                    <a:pt x="223" y="78"/>
                    <a:pt x="227" y="90"/>
                  </a:cubicBezTo>
                  <a:cubicBezTo>
                    <a:pt x="229" y="96"/>
                    <a:pt x="230" y="105"/>
                    <a:pt x="234" y="109"/>
                  </a:cubicBezTo>
                  <a:cubicBezTo>
                    <a:pt x="237" y="113"/>
                    <a:pt x="239" y="110"/>
                    <a:pt x="241" y="106"/>
                  </a:cubicBezTo>
                  <a:cubicBezTo>
                    <a:pt x="243" y="102"/>
                    <a:pt x="245" y="99"/>
                    <a:pt x="248" y="99"/>
                  </a:cubicBezTo>
                  <a:cubicBezTo>
                    <a:pt x="253" y="99"/>
                    <a:pt x="257" y="113"/>
                    <a:pt x="255" y="130"/>
                  </a:cubicBezTo>
                  <a:cubicBezTo>
                    <a:pt x="253" y="147"/>
                    <a:pt x="247" y="160"/>
                    <a:pt x="242" y="160"/>
                  </a:cubicBezTo>
                  <a:cubicBezTo>
                    <a:pt x="240" y="160"/>
                    <a:pt x="240" y="160"/>
                    <a:pt x="240" y="162"/>
                  </a:cubicBezTo>
                  <a:cubicBezTo>
                    <a:pt x="238" y="171"/>
                    <a:pt x="235" y="179"/>
                    <a:pt x="232" y="186"/>
                  </a:cubicBezTo>
                  <a:cubicBezTo>
                    <a:pt x="224" y="201"/>
                    <a:pt x="210" y="214"/>
                    <a:pt x="191" y="224"/>
                  </a:cubicBezTo>
                  <a:cubicBezTo>
                    <a:pt x="181" y="230"/>
                    <a:pt x="172" y="230"/>
                    <a:pt x="163" y="224"/>
                  </a:cubicBezTo>
                  <a:cubicBezTo>
                    <a:pt x="143" y="214"/>
                    <a:pt x="130" y="201"/>
                    <a:pt x="122" y="186"/>
                  </a:cubicBezTo>
                  <a:cubicBezTo>
                    <a:pt x="116" y="176"/>
                    <a:pt x="113" y="162"/>
                    <a:pt x="112" y="147"/>
                  </a:cubicBezTo>
                  <a:cubicBezTo>
                    <a:pt x="110" y="135"/>
                    <a:pt x="115" y="128"/>
                    <a:pt x="124" y="123"/>
                  </a:cubicBezTo>
                  <a:cubicBezTo>
                    <a:pt x="131" y="119"/>
                    <a:pt x="143" y="115"/>
                    <a:pt x="151" y="112"/>
                  </a:cubicBezTo>
                  <a:close/>
                  <a:moveTo>
                    <a:pt x="359" y="433"/>
                  </a:moveTo>
                  <a:cubicBezTo>
                    <a:pt x="265" y="541"/>
                    <a:pt x="94" y="541"/>
                    <a:pt x="0" y="433"/>
                  </a:cubicBezTo>
                  <a:cubicBezTo>
                    <a:pt x="0" y="377"/>
                    <a:pt x="4" y="334"/>
                    <a:pt x="32" y="298"/>
                  </a:cubicBezTo>
                  <a:cubicBezTo>
                    <a:pt x="65" y="256"/>
                    <a:pt x="98" y="271"/>
                    <a:pt x="128" y="248"/>
                  </a:cubicBezTo>
                  <a:cubicBezTo>
                    <a:pt x="88" y="316"/>
                    <a:pt x="88" y="316"/>
                    <a:pt x="88" y="316"/>
                  </a:cubicBezTo>
                  <a:cubicBezTo>
                    <a:pt x="157" y="301"/>
                    <a:pt x="157" y="301"/>
                    <a:pt x="157" y="301"/>
                  </a:cubicBezTo>
                  <a:cubicBezTo>
                    <a:pt x="187" y="431"/>
                    <a:pt x="187" y="431"/>
                    <a:pt x="187" y="431"/>
                  </a:cubicBezTo>
                  <a:cubicBezTo>
                    <a:pt x="207" y="300"/>
                    <a:pt x="207" y="300"/>
                    <a:pt x="207" y="300"/>
                  </a:cubicBezTo>
                  <a:cubicBezTo>
                    <a:pt x="278" y="314"/>
                    <a:pt x="278" y="314"/>
                    <a:pt x="278" y="314"/>
                  </a:cubicBezTo>
                  <a:cubicBezTo>
                    <a:pt x="231" y="247"/>
                    <a:pt x="231" y="247"/>
                    <a:pt x="231" y="247"/>
                  </a:cubicBezTo>
                  <a:cubicBezTo>
                    <a:pt x="259" y="269"/>
                    <a:pt x="294" y="257"/>
                    <a:pt x="326" y="298"/>
                  </a:cubicBezTo>
                  <a:cubicBezTo>
                    <a:pt x="355" y="334"/>
                    <a:pt x="359" y="377"/>
                    <a:pt x="359" y="4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340" tIns="45670" rIns="91340" bIns="4567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F646AD-2CC6-954E-8857-EB884898E6EF}"/>
                </a:ext>
              </a:extLst>
            </p:cNvPr>
            <p:cNvGrpSpPr/>
            <p:nvPr/>
          </p:nvGrpSpPr>
          <p:grpSpPr>
            <a:xfrm>
              <a:off x="938781" y="3467266"/>
              <a:ext cx="2116165" cy="1093148"/>
              <a:chOff x="937377" y="3561068"/>
              <a:chExt cx="2116165" cy="1093148"/>
            </a:xfrm>
          </p:grpSpPr>
          <p:sp>
            <p:nvSpPr>
              <p:cNvPr id="119" name="Freeform 108"/>
              <p:cNvSpPr>
                <a:spLocks noEditPoints="1"/>
              </p:cNvSpPr>
              <p:nvPr/>
            </p:nvSpPr>
            <p:spPr bwMode="auto">
              <a:xfrm>
                <a:off x="937377" y="3561068"/>
                <a:ext cx="444932" cy="1062497"/>
              </a:xfrm>
              <a:custGeom>
                <a:avLst/>
                <a:gdLst>
                  <a:gd name="T0" fmla="*/ 313 w 379"/>
                  <a:gd name="T1" fmla="*/ 0 h 902"/>
                  <a:gd name="T2" fmla="*/ 66 w 379"/>
                  <a:gd name="T3" fmla="*/ 0 h 902"/>
                  <a:gd name="T4" fmla="*/ 0 w 379"/>
                  <a:gd name="T5" fmla="*/ 66 h 902"/>
                  <a:gd name="T6" fmla="*/ 0 w 379"/>
                  <a:gd name="T7" fmla="*/ 835 h 902"/>
                  <a:gd name="T8" fmla="*/ 66 w 379"/>
                  <a:gd name="T9" fmla="*/ 902 h 902"/>
                  <a:gd name="T10" fmla="*/ 313 w 379"/>
                  <a:gd name="T11" fmla="*/ 902 h 902"/>
                  <a:gd name="T12" fmla="*/ 379 w 379"/>
                  <a:gd name="T13" fmla="*/ 835 h 902"/>
                  <a:gd name="T14" fmla="*/ 379 w 379"/>
                  <a:gd name="T15" fmla="*/ 66 h 902"/>
                  <a:gd name="T16" fmla="*/ 313 w 379"/>
                  <a:gd name="T17" fmla="*/ 0 h 902"/>
                  <a:gd name="T18" fmla="*/ 319 w 379"/>
                  <a:gd name="T19" fmla="*/ 506 h 902"/>
                  <a:gd name="T20" fmla="*/ 58 w 379"/>
                  <a:gd name="T21" fmla="*/ 506 h 902"/>
                  <a:gd name="T22" fmla="*/ 58 w 379"/>
                  <a:gd name="T23" fmla="*/ 376 h 902"/>
                  <a:gd name="T24" fmla="*/ 319 w 379"/>
                  <a:gd name="T25" fmla="*/ 376 h 902"/>
                  <a:gd name="T26" fmla="*/ 319 w 379"/>
                  <a:gd name="T27" fmla="*/ 506 h 902"/>
                  <a:gd name="T28" fmla="*/ 319 w 379"/>
                  <a:gd name="T29" fmla="*/ 345 h 902"/>
                  <a:gd name="T30" fmla="*/ 58 w 379"/>
                  <a:gd name="T31" fmla="*/ 345 h 902"/>
                  <a:gd name="T32" fmla="*/ 58 w 379"/>
                  <a:gd name="T33" fmla="*/ 275 h 902"/>
                  <a:gd name="T34" fmla="*/ 319 w 379"/>
                  <a:gd name="T35" fmla="*/ 275 h 902"/>
                  <a:gd name="T36" fmla="*/ 319 w 379"/>
                  <a:gd name="T37" fmla="*/ 345 h 902"/>
                  <a:gd name="T38" fmla="*/ 319 w 379"/>
                  <a:gd name="T39" fmla="*/ 243 h 902"/>
                  <a:gd name="T40" fmla="*/ 58 w 379"/>
                  <a:gd name="T41" fmla="*/ 243 h 902"/>
                  <a:gd name="T42" fmla="*/ 58 w 379"/>
                  <a:gd name="T43" fmla="*/ 174 h 902"/>
                  <a:gd name="T44" fmla="*/ 319 w 379"/>
                  <a:gd name="T45" fmla="*/ 174 h 902"/>
                  <a:gd name="T46" fmla="*/ 319 w 379"/>
                  <a:gd name="T47" fmla="*/ 243 h 902"/>
                  <a:gd name="T48" fmla="*/ 319 w 379"/>
                  <a:gd name="T49" fmla="*/ 141 h 902"/>
                  <a:gd name="T50" fmla="*/ 58 w 379"/>
                  <a:gd name="T51" fmla="*/ 141 h 902"/>
                  <a:gd name="T52" fmla="*/ 58 w 379"/>
                  <a:gd name="T53" fmla="*/ 72 h 902"/>
                  <a:gd name="T54" fmla="*/ 319 w 379"/>
                  <a:gd name="T55" fmla="*/ 72 h 902"/>
                  <a:gd name="T56" fmla="*/ 319 w 379"/>
                  <a:gd name="T57" fmla="*/ 141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9" h="902">
                    <a:moveTo>
                      <a:pt x="313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29" y="0"/>
                      <a:pt x="0" y="29"/>
                      <a:pt x="0" y="66"/>
                    </a:cubicBezTo>
                    <a:cubicBezTo>
                      <a:pt x="0" y="835"/>
                      <a:pt x="0" y="835"/>
                      <a:pt x="0" y="835"/>
                    </a:cubicBezTo>
                    <a:cubicBezTo>
                      <a:pt x="0" y="872"/>
                      <a:pt x="29" y="902"/>
                      <a:pt x="66" y="902"/>
                    </a:cubicBezTo>
                    <a:cubicBezTo>
                      <a:pt x="313" y="902"/>
                      <a:pt x="313" y="902"/>
                      <a:pt x="313" y="902"/>
                    </a:cubicBezTo>
                    <a:cubicBezTo>
                      <a:pt x="349" y="902"/>
                      <a:pt x="379" y="872"/>
                      <a:pt x="379" y="835"/>
                    </a:cubicBezTo>
                    <a:cubicBezTo>
                      <a:pt x="379" y="66"/>
                      <a:pt x="379" y="66"/>
                      <a:pt x="379" y="66"/>
                    </a:cubicBezTo>
                    <a:cubicBezTo>
                      <a:pt x="379" y="29"/>
                      <a:pt x="349" y="0"/>
                      <a:pt x="313" y="0"/>
                    </a:cubicBezTo>
                    <a:close/>
                    <a:moveTo>
                      <a:pt x="319" y="506"/>
                    </a:moveTo>
                    <a:cubicBezTo>
                      <a:pt x="58" y="506"/>
                      <a:pt x="58" y="506"/>
                      <a:pt x="58" y="506"/>
                    </a:cubicBezTo>
                    <a:cubicBezTo>
                      <a:pt x="58" y="376"/>
                      <a:pt x="58" y="376"/>
                      <a:pt x="58" y="376"/>
                    </a:cubicBezTo>
                    <a:cubicBezTo>
                      <a:pt x="319" y="376"/>
                      <a:pt x="319" y="376"/>
                      <a:pt x="319" y="376"/>
                    </a:cubicBezTo>
                    <a:lnTo>
                      <a:pt x="319" y="506"/>
                    </a:lnTo>
                    <a:close/>
                    <a:moveTo>
                      <a:pt x="319" y="345"/>
                    </a:moveTo>
                    <a:cubicBezTo>
                      <a:pt x="58" y="345"/>
                      <a:pt x="58" y="345"/>
                      <a:pt x="58" y="345"/>
                    </a:cubicBezTo>
                    <a:cubicBezTo>
                      <a:pt x="58" y="275"/>
                      <a:pt x="58" y="275"/>
                      <a:pt x="58" y="275"/>
                    </a:cubicBezTo>
                    <a:cubicBezTo>
                      <a:pt x="319" y="275"/>
                      <a:pt x="319" y="275"/>
                      <a:pt x="319" y="275"/>
                    </a:cubicBezTo>
                    <a:lnTo>
                      <a:pt x="319" y="345"/>
                    </a:lnTo>
                    <a:close/>
                    <a:moveTo>
                      <a:pt x="319" y="243"/>
                    </a:moveTo>
                    <a:cubicBezTo>
                      <a:pt x="58" y="243"/>
                      <a:pt x="58" y="243"/>
                      <a:pt x="58" y="243"/>
                    </a:cubicBezTo>
                    <a:cubicBezTo>
                      <a:pt x="58" y="174"/>
                      <a:pt x="58" y="174"/>
                      <a:pt x="58" y="174"/>
                    </a:cubicBezTo>
                    <a:cubicBezTo>
                      <a:pt x="319" y="174"/>
                      <a:pt x="319" y="174"/>
                      <a:pt x="319" y="174"/>
                    </a:cubicBezTo>
                    <a:lnTo>
                      <a:pt x="319" y="243"/>
                    </a:lnTo>
                    <a:close/>
                    <a:moveTo>
                      <a:pt x="319" y="141"/>
                    </a:moveTo>
                    <a:cubicBezTo>
                      <a:pt x="58" y="141"/>
                      <a:pt x="58" y="141"/>
                      <a:pt x="58" y="141"/>
                    </a:cubicBezTo>
                    <a:cubicBezTo>
                      <a:pt x="58" y="72"/>
                      <a:pt x="58" y="72"/>
                      <a:pt x="58" y="72"/>
                    </a:cubicBezTo>
                    <a:cubicBezTo>
                      <a:pt x="319" y="72"/>
                      <a:pt x="319" y="72"/>
                      <a:pt x="319" y="72"/>
                    </a:cubicBezTo>
                    <a:lnTo>
                      <a:pt x="319" y="141"/>
                    </a:lnTo>
                    <a:close/>
                  </a:path>
                </a:pathLst>
              </a:custGeom>
              <a:solidFill>
                <a:srgbClr val="EC8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0" tIns="45670" rIns="91340" bIns="4567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08"/>
              <p:cNvSpPr>
                <a:spLocks noEditPoints="1"/>
              </p:cNvSpPr>
              <p:nvPr/>
            </p:nvSpPr>
            <p:spPr bwMode="auto">
              <a:xfrm>
                <a:off x="1473762" y="3561068"/>
                <a:ext cx="444932" cy="1062497"/>
              </a:xfrm>
              <a:custGeom>
                <a:avLst/>
                <a:gdLst>
                  <a:gd name="T0" fmla="*/ 313 w 379"/>
                  <a:gd name="T1" fmla="*/ 0 h 902"/>
                  <a:gd name="T2" fmla="*/ 66 w 379"/>
                  <a:gd name="T3" fmla="*/ 0 h 902"/>
                  <a:gd name="T4" fmla="*/ 0 w 379"/>
                  <a:gd name="T5" fmla="*/ 66 h 902"/>
                  <a:gd name="T6" fmla="*/ 0 w 379"/>
                  <a:gd name="T7" fmla="*/ 835 h 902"/>
                  <a:gd name="T8" fmla="*/ 66 w 379"/>
                  <a:gd name="T9" fmla="*/ 902 h 902"/>
                  <a:gd name="T10" fmla="*/ 313 w 379"/>
                  <a:gd name="T11" fmla="*/ 902 h 902"/>
                  <a:gd name="T12" fmla="*/ 379 w 379"/>
                  <a:gd name="T13" fmla="*/ 835 h 902"/>
                  <a:gd name="T14" fmla="*/ 379 w 379"/>
                  <a:gd name="T15" fmla="*/ 66 h 902"/>
                  <a:gd name="T16" fmla="*/ 313 w 379"/>
                  <a:gd name="T17" fmla="*/ 0 h 902"/>
                  <a:gd name="T18" fmla="*/ 319 w 379"/>
                  <a:gd name="T19" fmla="*/ 506 h 902"/>
                  <a:gd name="T20" fmla="*/ 58 w 379"/>
                  <a:gd name="T21" fmla="*/ 506 h 902"/>
                  <a:gd name="T22" fmla="*/ 58 w 379"/>
                  <a:gd name="T23" fmla="*/ 376 h 902"/>
                  <a:gd name="T24" fmla="*/ 319 w 379"/>
                  <a:gd name="T25" fmla="*/ 376 h 902"/>
                  <a:gd name="T26" fmla="*/ 319 w 379"/>
                  <a:gd name="T27" fmla="*/ 506 h 902"/>
                  <a:gd name="T28" fmla="*/ 319 w 379"/>
                  <a:gd name="T29" fmla="*/ 345 h 902"/>
                  <a:gd name="T30" fmla="*/ 58 w 379"/>
                  <a:gd name="T31" fmla="*/ 345 h 902"/>
                  <a:gd name="T32" fmla="*/ 58 w 379"/>
                  <a:gd name="T33" fmla="*/ 275 h 902"/>
                  <a:gd name="T34" fmla="*/ 319 w 379"/>
                  <a:gd name="T35" fmla="*/ 275 h 902"/>
                  <a:gd name="T36" fmla="*/ 319 w 379"/>
                  <a:gd name="T37" fmla="*/ 345 h 902"/>
                  <a:gd name="T38" fmla="*/ 319 w 379"/>
                  <a:gd name="T39" fmla="*/ 243 h 902"/>
                  <a:gd name="T40" fmla="*/ 58 w 379"/>
                  <a:gd name="T41" fmla="*/ 243 h 902"/>
                  <a:gd name="T42" fmla="*/ 58 w 379"/>
                  <a:gd name="T43" fmla="*/ 174 h 902"/>
                  <a:gd name="T44" fmla="*/ 319 w 379"/>
                  <a:gd name="T45" fmla="*/ 174 h 902"/>
                  <a:gd name="T46" fmla="*/ 319 w 379"/>
                  <a:gd name="T47" fmla="*/ 243 h 902"/>
                  <a:gd name="T48" fmla="*/ 319 w 379"/>
                  <a:gd name="T49" fmla="*/ 141 h 902"/>
                  <a:gd name="T50" fmla="*/ 58 w 379"/>
                  <a:gd name="T51" fmla="*/ 141 h 902"/>
                  <a:gd name="T52" fmla="*/ 58 w 379"/>
                  <a:gd name="T53" fmla="*/ 72 h 902"/>
                  <a:gd name="T54" fmla="*/ 319 w 379"/>
                  <a:gd name="T55" fmla="*/ 72 h 902"/>
                  <a:gd name="T56" fmla="*/ 319 w 379"/>
                  <a:gd name="T57" fmla="*/ 141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9" h="902">
                    <a:moveTo>
                      <a:pt x="313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29" y="0"/>
                      <a:pt x="0" y="29"/>
                      <a:pt x="0" y="66"/>
                    </a:cubicBezTo>
                    <a:cubicBezTo>
                      <a:pt x="0" y="835"/>
                      <a:pt x="0" y="835"/>
                      <a:pt x="0" y="835"/>
                    </a:cubicBezTo>
                    <a:cubicBezTo>
                      <a:pt x="0" y="872"/>
                      <a:pt x="29" y="902"/>
                      <a:pt x="66" y="902"/>
                    </a:cubicBezTo>
                    <a:cubicBezTo>
                      <a:pt x="313" y="902"/>
                      <a:pt x="313" y="902"/>
                      <a:pt x="313" y="902"/>
                    </a:cubicBezTo>
                    <a:cubicBezTo>
                      <a:pt x="349" y="902"/>
                      <a:pt x="379" y="872"/>
                      <a:pt x="379" y="835"/>
                    </a:cubicBezTo>
                    <a:cubicBezTo>
                      <a:pt x="379" y="66"/>
                      <a:pt x="379" y="66"/>
                      <a:pt x="379" y="66"/>
                    </a:cubicBezTo>
                    <a:cubicBezTo>
                      <a:pt x="379" y="29"/>
                      <a:pt x="349" y="0"/>
                      <a:pt x="313" y="0"/>
                    </a:cubicBezTo>
                    <a:close/>
                    <a:moveTo>
                      <a:pt x="319" y="506"/>
                    </a:moveTo>
                    <a:cubicBezTo>
                      <a:pt x="58" y="506"/>
                      <a:pt x="58" y="506"/>
                      <a:pt x="58" y="506"/>
                    </a:cubicBezTo>
                    <a:cubicBezTo>
                      <a:pt x="58" y="376"/>
                      <a:pt x="58" y="376"/>
                      <a:pt x="58" y="376"/>
                    </a:cubicBezTo>
                    <a:cubicBezTo>
                      <a:pt x="319" y="376"/>
                      <a:pt x="319" y="376"/>
                      <a:pt x="319" y="376"/>
                    </a:cubicBezTo>
                    <a:lnTo>
                      <a:pt x="319" y="506"/>
                    </a:lnTo>
                    <a:close/>
                    <a:moveTo>
                      <a:pt x="319" y="345"/>
                    </a:moveTo>
                    <a:cubicBezTo>
                      <a:pt x="58" y="345"/>
                      <a:pt x="58" y="345"/>
                      <a:pt x="58" y="345"/>
                    </a:cubicBezTo>
                    <a:cubicBezTo>
                      <a:pt x="58" y="275"/>
                      <a:pt x="58" y="275"/>
                      <a:pt x="58" y="275"/>
                    </a:cubicBezTo>
                    <a:cubicBezTo>
                      <a:pt x="319" y="275"/>
                      <a:pt x="319" y="275"/>
                      <a:pt x="319" y="275"/>
                    </a:cubicBezTo>
                    <a:lnTo>
                      <a:pt x="319" y="345"/>
                    </a:lnTo>
                    <a:close/>
                    <a:moveTo>
                      <a:pt x="319" y="243"/>
                    </a:moveTo>
                    <a:cubicBezTo>
                      <a:pt x="58" y="243"/>
                      <a:pt x="58" y="243"/>
                      <a:pt x="58" y="243"/>
                    </a:cubicBezTo>
                    <a:cubicBezTo>
                      <a:pt x="58" y="174"/>
                      <a:pt x="58" y="174"/>
                      <a:pt x="58" y="174"/>
                    </a:cubicBezTo>
                    <a:cubicBezTo>
                      <a:pt x="319" y="174"/>
                      <a:pt x="319" y="174"/>
                      <a:pt x="319" y="174"/>
                    </a:cubicBezTo>
                    <a:lnTo>
                      <a:pt x="319" y="243"/>
                    </a:lnTo>
                    <a:close/>
                    <a:moveTo>
                      <a:pt x="319" y="141"/>
                    </a:moveTo>
                    <a:cubicBezTo>
                      <a:pt x="58" y="141"/>
                      <a:pt x="58" y="141"/>
                      <a:pt x="58" y="141"/>
                    </a:cubicBezTo>
                    <a:cubicBezTo>
                      <a:pt x="58" y="72"/>
                      <a:pt x="58" y="72"/>
                      <a:pt x="58" y="72"/>
                    </a:cubicBezTo>
                    <a:cubicBezTo>
                      <a:pt x="319" y="72"/>
                      <a:pt x="319" y="72"/>
                      <a:pt x="319" y="72"/>
                    </a:cubicBezTo>
                    <a:lnTo>
                      <a:pt x="319" y="141"/>
                    </a:lnTo>
                    <a:close/>
                  </a:path>
                </a:pathLst>
              </a:custGeom>
              <a:solidFill>
                <a:srgbClr val="EC8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0" tIns="45670" rIns="91340" bIns="4567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08"/>
              <p:cNvSpPr>
                <a:spLocks noEditPoints="1"/>
              </p:cNvSpPr>
              <p:nvPr/>
            </p:nvSpPr>
            <p:spPr bwMode="auto">
              <a:xfrm>
                <a:off x="2010147" y="3561068"/>
                <a:ext cx="444932" cy="1062497"/>
              </a:xfrm>
              <a:custGeom>
                <a:avLst/>
                <a:gdLst>
                  <a:gd name="T0" fmla="*/ 313 w 379"/>
                  <a:gd name="T1" fmla="*/ 0 h 902"/>
                  <a:gd name="T2" fmla="*/ 66 w 379"/>
                  <a:gd name="T3" fmla="*/ 0 h 902"/>
                  <a:gd name="T4" fmla="*/ 0 w 379"/>
                  <a:gd name="T5" fmla="*/ 66 h 902"/>
                  <a:gd name="T6" fmla="*/ 0 w 379"/>
                  <a:gd name="T7" fmla="*/ 835 h 902"/>
                  <a:gd name="T8" fmla="*/ 66 w 379"/>
                  <a:gd name="T9" fmla="*/ 902 h 902"/>
                  <a:gd name="T10" fmla="*/ 313 w 379"/>
                  <a:gd name="T11" fmla="*/ 902 h 902"/>
                  <a:gd name="T12" fmla="*/ 379 w 379"/>
                  <a:gd name="T13" fmla="*/ 835 h 902"/>
                  <a:gd name="T14" fmla="*/ 379 w 379"/>
                  <a:gd name="T15" fmla="*/ 66 h 902"/>
                  <a:gd name="T16" fmla="*/ 313 w 379"/>
                  <a:gd name="T17" fmla="*/ 0 h 902"/>
                  <a:gd name="T18" fmla="*/ 319 w 379"/>
                  <a:gd name="T19" fmla="*/ 506 h 902"/>
                  <a:gd name="T20" fmla="*/ 58 w 379"/>
                  <a:gd name="T21" fmla="*/ 506 h 902"/>
                  <a:gd name="T22" fmla="*/ 58 w 379"/>
                  <a:gd name="T23" fmla="*/ 376 h 902"/>
                  <a:gd name="T24" fmla="*/ 319 w 379"/>
                  <a:gd name="T25" fmla="*/ 376 h 902"/>
                  <a:gd name="T26" fmla="*/ 319 w 379"/>
                  <a:gd name="T27" fmla="*/ 506 h 902"/>
                  <a:gd name="T28" fmla="*/ 319 w 379"/>
                  <a:gd name="T29" fmla="*/ 345 h 902"/>
                  <a:gd name="T30" fmla="*/ 58 w 379"/>
                  <a:gd name="T31" fmla="*/ 345 h 902"/>
                  <a:gd name="T32" fmla="*/ 58 w 379"/>
                  <a:gd name="T33" fmla="*/ 275 h 902"/>
                  <a:gd name="T34" fmla="*/ 319 w 379"/>
                  <a:gd name="T35" fmla="*/ 275 h 902"/>
                  <a:gd name="T36" fmla="*/ 319 w 379"/>
                  <a:gd name="T37" fmla="*/ 345 h 902"/>
                  <a:gd name="T38" fmla="*/ 319 w 379"/>
                  <a:gd name="T39" fmla="*/ 243 h 902"/>
                  <a:gd name="T40" fmla="*/ 58 w 379"/>
                  <a:gd name="T41" fmla="*/ 243 h 902"/>
                  <a:gd name="T42" fmla="*/ 58 w 379"/>
                  <a:gd name="T43" fmla="*/ 174 h 902"/>
                  <a:gd name="T44" fmla="*/ 319 w 379"/>
                  <a:gd name="T45" fmla="*/ 174 h 902"/>
                  <a:gd name="T46" fmla="*/ 319 w 379"/>
                  <a:gd name="T47" fmla="*/ 243 h 902"/>
                  <a:gd name="T48" fmla="*/ 319 w 379"/>
                  <a:gd name="T49" fmla="*/ 141 h 902"/>
                  <a:gd name="T50" fmla="*/ 58 w 379"/>
                  <a:gd name="T51" fmla="*/ 141 h 902"/>
                  <a:gd name="T52" fmla="*/ 58 w 379"/>
                  <a:gd name="T53" fmla="*/ 72 h 902"/>
                  <a:gd name="T54" fmla="*/ 319 w 379"/>
                  <a:gd name="T55" fmla="*/ 72 h 902"/>
                  <a:gd name="T56" fmla="*/ 319 w 379"/>
                  <a:gd name="T57" fmla="*/ 141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9" h="902">
                    <a:moveTo>
                      <a:pt x="313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29" y="0"/>
                      <a:pt x="0" y="29"/>
                      <a:pt x="0" y="66"/>
                    </a:cubicBezTo>
                    <a:cubicBezTo>
                      <a:pt x="0" y="835"/>
                      <a:pt x="0" y="835"/>
                      <a:pt x="0" y="835"/>
                    </a:cubicBezTo>
                    <a:cubicBezTo>
                      <a:pt x="0" y="872"/>
                      <a:pt x="29" y="902"/>
                      <a:pt x="66" y="902"/>
                    </a:cubicBezTo>
                    <a:cubicBezTo>
                      <a:pt x="313" y="902"/>
                      <a:pt x="313" y="902"/>
                      <a:pt x="313" y="902"/>
                    </a:cubicBezTo>
                    <a:cubicBezTo>
                      <a:pt x="349" y="902"/>
                      <a:pt x="379" y="872"/>
                      <a:pt x="379" y="835"/>
                    </a:cubicBezTo>
                    <a:cubicBezTo>
                      <a:pt x="379" y="66"/>
                      <a:pt x="379" y="66"/>
                      <a:pt x="379" y="66"/>
                    </a:cubicBezTo>
                    <a:cubicBezTo>
                      <a:pt x="379" y="29"/>
                      <a:pt x="349" y="0"/>
                      <a:pt x="313" y="0"/>
                    </a:cubicBezTo>
                    <a:close/>
                    <a:moveTo>
                      <a:pt x="319" y="506"/>
                    </a:moveTo>
                    <a:cubicBezTo>
                      <a:pt x="58" y="506"/>
                      <a:pt x="58" y="506"/>
                      <a:pt x="58" y="506"/>
                    </a:cubicBezTo>
                    <a:cubicBezTo>
                      <a:pt x="58" y="376"/>
                      <a:pt x="58" y="376"/>
                      <a:pt x="58" y="376"/>
                    </a:cubicBezTo>
                    <a:cubicBezTo>
                      <a:pt x="319" y="376"/>
                      <a:pt x="319" y="376"/>
                      <a:pt x="319" y="376"/>
                    </a:cubicBezTo>
                    <a:lnTo>
                      <a:pt x="319" y="506"/>
                    </a:lnTo>
                    <a:close/>
                    <a:moveTo>
                      <a:pt x="319" y="345"/>
                    </a:moveTo>
                    <a:cubicBezTo>
                      <a:pt x="58" y="345"/>
                      <a:pt x="58" y="345"/>
                      <a:pt x="58" y="345"/>
                    </a:cubicBezTo>
                    <a:cubicBezTo>
                      <a:pt x="58" y="275"/>
                      <a:pt x="58" y="275"/>
                      <a:pt x="58" y="275"/>
                    </a:cubicBezTo>
                    <a:cubicBezTo>
                      <a:pt x="319" y="275"/>
                      <a:pt x="319" y="275"/>
                      <a:pt x="319" y="275"/>
                    </a:cubicBezTo>
                    <a:lnTo>
                      <a:pt x="319" y="345"/>
                    </a:lnTo>
                    <a:close/>
                    <a:moveTo>
                      <a:pt x="319" y="243"/>
                    </a:moveTo>
                    <a:cubicBezTo>
                      <a:pt x="58" y="243"/>
                      <a:pt x="58" y="243"/>
                      <a:pt x="58" y="243"/>
                    </a:cubicBezTo>
                    <a:cubicBezTo>
                      <a:pt x="58" y="174"/>
                      <a:pt x="58" y="174"/>
                      <a:pt x="58" y="174"/>
                    </a:cubicBezTo>
                    <a:cubicBezTo>
                      <a:pt x="319" y="174"/>
                      <a:pt x="319" y="174"/>
                      <a:pt x="319" y="174"/>
                    </a:cubicBezTo>
                    <a:lnTo>
                      <a:pt x="319" y="243"/>
                    </a:lnTo>
                    <a:close/>
                    <a:moveTo>
                      <a:pt x="319" y="141"/>
                    </a:moveTo>
                    <a:cubicBezTo>
                      <a:pt x="58" y="141"/>
                      <a:pt x="58" y="141"/>
                      <a:pt x="58" y="141"/>
                    </a:cubicBezTo>
                    <a:cubicBezTo>
                      <a:pt x="58" y="72"/>
                      <a:pt x="58" y="72"/>
                      <a:pt x="58" y="72"/>
                    </a:cubicBezTo>
                    <a:cubicBezTo>
                      <a:pt x="319" y="72"/>
                      <a:pt x="319" y="72"/>
                      <a:pt x="319" y="72"/>
                    </a:cubicBezTo>
                    <a:lnTo>
                      <a:pt x="319" y="141"/>
                    </a:lnTo>
                    <a:close/>
                  </a:path>
                </a:pathLst>
              </a:custGeom>
              <a:solidFill>
                <a:srgbClr val="EC8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0" tIns="45670" rIns="91340" bIns="4567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08"/>
              <p:cNvSpPr>
                <a:spLocks noEditPoints="1"/>
              </p:cNvSpPr>
              <p:nvPr/>
            </p:nvSpPr>
            <p:spPr bwMode="auto">
              <a:xfrm>
                <a:off x="2546532" y="3561068"/>
                <a:ext cx="444932" cy="1062497"/>
              </a:xfrm>
              <a:custGeom>
                <a:avLst/>
                <a:gdLst>
                  <a:gd name="T0" fmla="*/ 313 w 379"/>
                  <a:gd name="T1" fmla="*/ 0 h 902"/>
                  <a:gd name="T2" fmla="*/ 66 w 379"/>
                  <a:gd name="T3" fmla="*/ 0 h 902"/>
                  <a:gd name="T4" fmla="*/ 0 w 379"/>
                  <a:gd name="T5" fmla="*/ 66 h 902"/>
                  <a:gd name="T6" fmla="*/ 0 w 379"/>
                  <a:gd name="T7" fmla="*/ 835 h 902"/>
                  <a:gd name="T8" fmla="*/ 66 w 379"/>
                  <a:gd name="T9" fmla="*/ 902 h 902"/>
                  <a:gd name="T10" fmla="*/ 313 w 379"/>
                  <a:gd name="T11" fmla="*/ 902 h 902"/>
                  <a:gd name="T12" fmla="*/ 379 w 379"/>
                  <a:gd name="T13" fmla="*/ 835 h 902"/>
                  <a:gd name="T14" fmla="*/ 379 w 379"/>
                  <a:gd name="T15" fmla="*/ 66 h 902"/>
                  <a:gd name="T16" fmla="*/ 313 w 379"/>
                  <a:gd name="T17" fmla="*/ 0 h 902"/>
                  <a:gd name="T18" fmla="*/ 319 w 379"/>
                  <a:gd name="T19" fmla="*/ 506 h 902"/>
                  <a:gd name="T20" fmla="*/ 58 w 379"/>
                  <a:gd name="T21" fmla="*/ 506 h 902"/>
                  <a:gd name="T22" fmla="*/ 58 w 379"/>
                  <a:gd name="T23" fmla="*/ 376 h 902"/>
                  <a:gd name="T24" fmla="*/ 319 w 379"/>
                  <a:gd name="T25" fmla="*/ 376 h 902"/>
                  <a:gd name="T26" fmla="*/ 319 w 379"/>
                  <a:gd name="T27" fmla="*/ 506 h 902"/>
                  <a:gd name="T28" fmla="*/ 319 w 379"/>
                  <a:gd name="T29" fmla="*/ 345 h 902"/>
                  <a:gd name="T30" fmla="*/ 58 w 379"/>
                  <a:gd name="T31" fmla="*/ 345 h 902"/>
                  <a:gd name="T32" fmla="*/ 58 w 379"/>
                  <a:gd name="T33" fmla="*/ 275 h 902"/>
                  <a:gd name="T34" fmla="*/ 319 w 379"/>
                  <a:gd name="T35" fmla="*/ 275 h 902"/>
                  <a:gd name="T36" fmla="*/ 319 w 379"/>
                  <a:gd name="T37" fmla="*/ 345 h 902"/>
                  <a:gd name="T38" fmla="*/ 319 w 379"/>
                  <a:gd name="T39" fmla="*/ 243 h 902"/>
                  <a:gd name="T40" fmla="*/ 58 w 379"/>
                  <a:gd name="T41" fmla="*/ 243 h 902"/>
                  <a:gd name="T42" fmla="*/ 58 w 379"/>
                  <a:gd name="T43" fmla="*/ 174 h 902"/>
                  <a:gd name="T44" fmla="*/ 319 w 379"/>
                  <a:gd name="T45" fmla="*/ 174 h 902"/>
                  <a:gd name="T46" fmla="*/ 319 w 379"/>
                  <a:gd name="T47" fmla="*/ 243 h 902"/>
                  <a:gd name="T48" fmla="*/ 319 w 379"/>
                  <a:gd name="T49" fmla="*/ 141 h 902"/>
                  <a:gd name="T50" fmla="*/ 58 w 379"/>
                  <a:gd name="T51" fmla="*/ 141 h 902"/>
                  <a:gd name="T52" fmla="*/ 58 w 379"/>
                  <a:gd name="T53" fmla="*/ 72 h 902"/>
                  <a:gd name="T54" fmla="*/ 319 w 379"/>
                  <a:gd name="T55" fmla="*/ 72 h 902"/>
                  <a:gd name="T56" fmla="*/ 319 w 379"/>
                  <a:gd name="T57" fmla="*/ 141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9" h="902">
                    <a:moveTo>
                      <a:pt x="313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29" y="0"/>
                      <a:pt x="0" y="29"/>
                      <a:pt x="0" y="66"/>
                    </a:cubicBezTo>
                    <a:cubicBezTo>
                      <a:pt x="0" y="835"/>
                      <a:pt x="0" y="835"/>
                      <a:pt x="0" y="835"/>
                    </a:cubicBezTo>
                    <a:cubicBezTo>
                      <a:pt x="0" y="872"/>
                      <a:pt x="29" y="902"/>
                      <a:pt x="66" y="902"/>
                    </a:cubicBezTo>
                    <a:cubicBezTo>
                      <a:pt x="313" y="902"/>
                      <a:pt x="313" y="902"/>
                      <a:pt x="313" y="902"/>
                    </a:cubicBezTo>
                    <a:cubicBezTo>
                      <a:pt x="349" y="902"/>
                      <a:pt x="379" y="872"/>
                      <a:pt x="379" y="835"/>
                    </a:cubicBezTo>
                    <a:cubicBezTo>
                      <a:pt x="379" y="66"/>
                      <a:pt x="379" y="66"/>
                      <a:pt x="379" y="66"/>
                    </a:cubicBezTo>
                    <a:cubicBezTo>
                      <a:pt x="379" y="29"/>
                      <a:pt x="349" y="0"/>
                      <a:pt x="313" y="0"/>
                    </a:cubicBezTo>
                    <a:close/>
                    <a:moveTo>
                      <a:pt x="319" y="506"/>
                    </a:moveTo>
                    <a:cubicBezTo>
                      <a:pt x="58" y="506"/>
                      <a:pt x="58" y="506"/>
                      <a:pt x="58" y="506"/>
                    </a:cubicBezTo>
                    <a:cubicBezTo>
                      <a:pt x="58" y="376"/>
                      <a:pt x="58" y="376"/>
                      <a:pt x="58" y="376"/>
                    </a:cubicBezTo>
                    <a:cubicBezTo>
                      <a:pt x="319" y="376"/>
                      <a:pt x="319" y="376"/>
                      <a:pt x="319" y="376"/>
                    </a:cubicBezTo>
                    <a:lnTo>
                      <a:pt x="319" y="506"/>
                    </a:lnTo>
                    <a:close/>
                    <a:moveTo>
                      <a:pt x="319" y="345"/>
                    </a:moveTo>
                    <a:cubicBezTo>
                      <a:pt x="58" y="345"/>
                      <a:pt x="58" y="345"/>
                      <a:pt x="58" y="345"/>
                    </a:cubicBezTo>
                    <a:cubicBezTo>
                      <a:pt x="58" y="275"/>
                      <a:pt x="58" y="275"/>
                      <a:pt x="58" y="275"/>
                    </a:cubicBezTo>
                    <a:cubicBezTo>
                      <a:pt x="319" y="275"/>
                      <a:pt x="319" y="275"/>
                      <a:pt x="319" y="275"/>
                    </a:cubicBezTo>
                    <a:lnTo>
                      <a:pt x="319" y="345"/>
                    </a:lnTo>
                    <a:close/>
                    <a:moveTo>
                      <a:pt x="319" y="243"/>
                    </a:moveTo>
                    <a:cubicBezTo>
                      <a:pt x="58" y="243"/>
                      <a:pt x="58" y="243"/>
                      <a:pt x="58" y="243"/>
                    </a:cubicBezTo>
                    <a:cubicBezTo>
                      <a:pt x="58" y="174"/>
                      <a:pt x="58" y="174"/>
                      <a:pt x="58" y="174"/>
                    </a:cubicBezTo>
                    <a:cubicBezTo>
                      <a:pt x="319" y="174"/>
                      <a:pt x="319" y="174"/>
                      <a:pt x="319" y="174"/>
                    </a:cubicBezTo>
                    <a:lnTo>
                      <a:pt x="319" y="243"/>
                    </a:lnTo>
                    <a:close/>
                    <a:moveTo>
                      <a:pt x="319" y="141"/>
                    </a:moveTo>
                    <a:cubicBezTo>
                      <a:pt x="58" y="141"/>
                      <a:pt x="58" y="141"/>
                      <a:pt x="58" y="141"/>
                    </a:cubicBezTo>
                    <a:cubicBezTo>
                      <a:pt x="58" y="72"/>
                      <a:pt x="58" y="72"/>
                      <a:pt x="58" y="72"/>
                    </a:cubicBezTo>
                    <a:cubicBezTo>
                      <a:pt x="319" y="72"/>
                      <a:pt x="319" y="72"/>
                      <a:pt x="319" y="72"/>
                    </a:cubicBezTo>
                    <a:lnTo>
                      <a:pt x="319" y="141"/>
                    </a:lnTo>
                    <a:close/>
                  </a:path>
                </a:pathLst>
              </a:custGeom>
              <a:solidFill>
                <a:srgbClr val="EC88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40" tIns="45670" rIns="91340" bIns="4567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981851" y="4133329"/>
                <a:ext cx="478966" cy="253146"/>
                <a:chOff x="885132" y="4222203"/>
                <a:chExt cx="478967" cy="253146"/>
              </a:xfrm>
            </p:grpSpPr>
            <p:sp>
              <p:nvSpPr>
                <p:cNvPr id="151" name="Freeform 11"/>
                <p:cNvSpPr>
                  <a:spLocks noChangeArrowheads="1"/>
                </p:cNvSpPr>
                <p:nvPr/>
              </p:nvSpPr>
              <p:spPr bwMode="auto">
                <a:xfrm>
                  <a:off x="885132" y="4277798"/>
                  <a:ext cx="136224" cy="136223"/>
                </a:xfrm>
                <a:custGeom>
                  <a:avLst/>
                  <a:gdLst>
                    <a:gd name="T0" fmla="*/ 51 w 481"/>
                    <a:gd name="T1" fmla="*/ 51 h 481"/>
                    <a:gd name="T2" fmla="*/ 0 w 481"/>
                    <a:gd name="T3" fmla="*/ 51 h 481"/>
                    <a:gd name="T4" fmla="*/ 51 w 481"/>
                    <a:gd name="T5" fmla="*/ 266 h 481"/>
                    <a:gd name="T6" fmla="*/ 0 w 481"/>
                    <a:gd name="T7" fmla="*/ 209 h 481"/>
                    <a:gd name="T8" fmla="*/ 102 w 481"/>
                    <a:gd name="T9" fmla="*/ 480 h 481"/>
                    <a:gd name="T10" fmla="*/ 158 w 481"/>
                    <a:gd name="T11" fmla="*/ 424 h 481"/>
                    <a:gd name="T12" fmla="*/ 102 w 481"/>
                    <a:gd name="T13" fmla="*/ 480 h 481"/>
                    <a:gd name="T14" fmla="*/ 51 w 481"/>
                    <a:gd name="T15" fmla="*/ 158 h 481"/>
                    <a:gd name="T16" fmla="*/ 0 w 481"/>
                    <a:gd name="T17" fmla="*/ 107 h 481"/>
                    <a:gd name="T18" fmla="*/ 266 w 481"/>
                    <a:gd name="T19" fmla="*/ 0 h 481"/>
                    <a:gd name="T20" fmla="*/ 209 w 481"/>
                    <a:gd name="T21" fmla="*/ 51 h 481"/>
                    <a:gd name="T22" fmla="*/ 266 w 481"/>
                    <a:gd name="T23" fmla="*/ 0 h 481"/>
                    <a:gd name="T24" fmla="*/ 424 w 481"/>
                    <a:gd name="T25" fmla="*/ 51 h 481"/>
                    <a:gd name="T26" fmla="*/ 424 w 481"/>
                    <a:gd name="T27" fmla="*/ 0 h 481"/>
                    <a:gd name="T28" fmla="*/ 51 w 481"/>
                    <a:gd name="T29" fmla="*/ 424 h 481"/>
                    <a:gd name="T30" fmla="*/ 51 w 481"/>
                    <a:gd name="T31" fmla="*/ 480 h 481"/>
                    <a:gd name="T32" fmla="*/ 51 w 481"/>
                    <a:gd name="T33" fmla="*/ 373 h 481"/>
                    <a:gd name="T34" fmla="*/ 0 w 481"/>
                    <a:gd name="T35" fmla="*/ 317 h 481"/>
                    <a:gd name="T36" fmla="*/ 158 w 481"/>
                    <a:gd name="T37" fmla="*/ 0 h 481"/>
                    <a:gd name="T38" fmla="*/ 102 w 481"/>
                    <a:gd name="T39" fmla="*/ 51 h 481"/>
                    <a:gd name="T40" fmla="*/ 158 w 481"/>
                    <a:gd name="T41" fmla="*/ 0 h 481"/>
                    <a:gd name="T42" fmla="*/ 266 w 481"/>
                    <a:gd name="T43" fmla="*/ 480 h 481"/>
                    <a:gd name="T44" fmla="*/ 209 w 481"/>
                    <a:gd name="T45" fmla="*/ 424 h 481"/>
                    <a:gd name="T46" fmla="*/ 424 w 481"/>
                    <a:gd name="T47" fmla="*/ 266 h 481"/>
                    <a:gd name="T48" fmla="*/ 480 w 481"/>
                    <a:gd name="T49" fmla="*/ 209 h 481"/>
                    <a:gd name="T50" fmla="*/ 424 w 481"/>
                    <a:gd name="T51" fmla="*/ 266 h 481"/>
                    <a:gd name="T52" fmla="*/ 480 w 481"/>
                    <a:gd name="T53" fmla="*/ 424 h 481"/>
                    <a:gd name="T54" fmla="*/ 424 w 481"/>
                    <a:gd name="T55" fmla="*/ 480 h 481"/>
                    <a:gd name="T56" fmla="*/ 480 w 481"/>
                    <a:gd name="T57" fmla="*/ 158 h 481"/>
                    <a:gd name="T58" fmla="*/ 424 w 481"/>
                    <a:gd name="T59" fmla="*/ 107 h 481"/>
                    <a:gd name="T60" fmla="*/ 424 w 481"/>
                    <a:gd name="T61" fmla="*/ 373 h 481"/>
                    <a:gd name="T62" fmla="*/ 480 w 481"/>
                    <a:gd name="T63" fmla="*/ 317 h 481"/>
                    <a:gd name="T64" fmla="*/ 424 w 481"/>
                    <a:gd name="T65" fmla="*/ 373 h 481"/>
                    <a:gd name="T66" fmla="*/ 373 w 481"/>
                    <a:gd name="T67" fmla="*/ 480 h 481"/>
                    <a:gd name="T68" fmla="*/ 317 w 481"/>
                    <a:gd name="T69" fmla="*/ 424 h 481"/>
                    <a:gd name="T70" fmla="*/ 317 w 481"/>
                    <a:gd name="T71" fmla="*/ 51 h 481"/>
                    <a:gd name="T72" fmla="*/ 373 w 481"/>
                    <a:gd name="T73" fmla="*/ 0 h 481"/>
                    <a:gd name="T74" fmla="*/ 317 w 481"/>
                    <a:gd name="T75" fmla="*/ 51 h 481"/>
                    <a:gd name="T76" fmla="*/ 373 w 481"/>
                    <a:gd name="T77" fmla="*/ 373 h 481"/>
                    <a:gd name="T78" fmla="*/ 102 w 481"/>
                    <a:gd name="T79" fmla="*/ 107 h 481"/>
                    <a:gd name="T80" fmla="*/ 158 w 481"/>
                    <a:gd name="T81" fmla="*/ 158 h 481"/>
                    <a:gd name="T82" fmla="*/ 317 w 481"/>
                    <a:gd name="T83" fmla="*/ 317 h 481"/>
                    <a:gd name="T84" fmla="*/ 158 w 481"/>
                    <a:gd name="T85" fmla="*/ 158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1" h="481">
                      <a:moveTo>
                        <a:pt x="0" y="51"/>
                      </a:moveTo>
                      <a:lnTo>
                        <a:pt x="51" y="51"/>
                      </a:lnTo>
                      <a:lnTo>
                        <a:pt x="51" y="0"/>
                      </a:lnTo>
                      <a:cubicBezTo>
                        <a:pt x="20" y="0"/>
                        <a:pt x="0" y="20"/>
                        <a:pt x="0" y="51"/>
                      </a:cubicBezTo>
                      <a:close/>
                      <a:moveTo>
                        <a:pt x="0" y="266"/>
                      </a:moveTo>
                      <a:lnTo>
                        <a:pt x="51" y="266"/>
                      </a:lnTo>
                      <a:lnTo>
                        <a:pt x="51" y="209"/>
                      </a:lnTo>
                      <a:lnTo>
                        <a:pt x="0" y="209"/>
                      </a:lnTo>
                      <a:lnTo>
                        <a:pt x="0" y="266"/>
                      </a:lnTo>
                      <a:close/>
                      <a:moveTo>
                        <a:pt x="102" y="480"/>
                      </a:moveTo>
                      <a:lnTo>
                        <a:pt x="158" y="480"/>
                      </a:lnTo>
                      <a:lnTo>
                        <a:pt x="158" y="424"/>
                      </a:lnTo>
                      <a:lnTo>
                        <a:pt x="102" y="424"/>
                      </a:lnTo>
                      <a:lnTo>
                        <a:pt x="102" y="480"/>
                      </a:lnTo>
                      <a:close/>
                      <a:moveTo>
                        <a:pt x="0" y="158"/>
                      </a:moveTo>
                      <a:lnTo>
                        <a:pt x="51" y="158"/>
                      </a:lnTo>
                      <a:lnTo>
                        <a:pt x="51" y="107"/>
                      </a:lnTo>
                      <a:lnTo>
                        <a:pt x="0" y="107"/>
                      </a:lnTo>
                      <a:lnTo>
                        <a:pt x="0" y="158"/>
                      </a:lnTo>
                      <a:close/>
                      <a:moveTo>
                        <a:pt x="266" y="0"/>
                      </a:moveTo>
                      <a:lnTo>
                        <a:pt x="209" y="0"/>
                      </a:lnTo>
                      <a:lnTo>
                        <a:pt x="209" y="51"/>
                      </a:lnTo>
                      <a:lnTo>
                        <a:pt x="266" y="51"/>
                      </a:lnTo>
                      <a:lnTo>
                        <a:pt x="266" y="0"/>
                      </a:lnTo>
                      <a:close/>
                      <a:moveTo>
                        <a:pt x="424" y="0"/>
                      </a:moveTo>
                      <a:lnTo>
                        <a:pt x="424" y="51"/>
                      </a:lnTo>
                      <a:lnTo>
                        <a:pt x="480" y="51"/>
                      </a:lnTo>
                      <a:cubicBezTo>
                        <a:pt x="480" y="20"/>
                        <a:pt x="455" y="0"/>
                        <a:pt x="424" y="0"/>
                      </a:cubicBezTo>
                      <a:close/>
                      <a:moveTo>
                        <a:pt x="51" y="480"/>
                      </a:moveTo>
                      <a:lnTo>
                        <a:pt x="51" y="424"/>
                      </a:lnTo>
                      <a:lnTo>
                        <a:pt x="0" y="424"/>
                      </a:lnTo>
                      <a:cubicBezTo>
                        <a:pt x="0" y="455"/>
                        <a:pt x="20" y="480"/>
                        <a:pt x="51" y="480"/>
                      </a:cubicBezTo>
                      <a:close/>
                      <a:moveTo>
                        <a:pt x="0" y="373"/>
                      </a:moveTo>
                      <a:lnTo>
                        <a:pt x="51" y="373"/>
                      </a:lnTo>
                      <a:lnTo>
                        <a:pt x="51" y="317"/>
                      </a:lnTo>
                      <a:lnTo>
                        <a:pt x="0" y="317"/>
                      </a:lnTo>
                      <a:lnTo>
                        <a:pt x="0" y="373"/>
                      </a:lnTo>
                      <a:close/>
                      <a:moveTo>
                        <a:pt x="158" y="0"/>
                      </a:moveTo>
                      <a:lnTo>
                        <a:pt x="102" y="0"/>
                      </a:lnTo>
                      <a:lnTo>
                        <a:pt x="102" y="51"/>
                      </a:lnTo>
                      <a:lnTo>
                        <a:pt x="158" y="51"/>
                      </a:lnTo>
                      <a:lnTo>
                        <a:pt x="158" y="0"/>
                      </a:lnTo>
                      <a:close/>
                      <a:moveTo>
                        <a:pt x="209" y="480"/>
                      </a:moveTo>
                      <a:lnTo>
                        <a:pt x="266" y="480"/>
                      </a:lnTo>
                      <a:lnTo>
                        <a:pt x="266" y="424"/>
                      </a:lnTo>
                      <a:lnTo>
                        <a:pt x="209" y="424"/>
                      </a:lnTo>
                      <a:lnTo>
                        <a:pt x="209" y="480"/>
                      </a:lnTo>
                      <a:close/>
                      <a:moveTo>
                        <a:pt x="424" y="266"/>
                      </a:moveTo>
                      <a:lnTo>
                        <a:pt x="480" y="266"/>
                      </a:lnTo>
                      <a:lnTo>
                        <a:pt x="480" y="209"/>
                      </a:lnTo>
                      <a:lnTo>
                        <a:pt x="424" y="209"/>
                      </a:lnTo>
                      <a:lnTo>
                        <a:pt x="424" y="266"/>
                      </a:lnTo>
                      <a:close/>
                      <a:moveTo>
                        <a:pt x="424" y="480"/>
                      </a:moveTo>
                      <a:cubicBezTo>
                        <a:pt x="455" y="480"/>
                        <a:pt x="480" y="455"/>
                        <a:pt x="480" y="424"/>
                      </a:cubicBezTo>
                      <a:lnTo>
                        <a:pt x="424" y="424"/>
                      </a:lnTo>
                      <a:lnTo>
                        <a:pt x="424" y="480"/>
                      </a:lnTo>
                      <a:close/>
                      <a:moveTo>
                        <a:pt x="424" y="158"/>
                      </a:moveTo>
                      <a:lnTo>
                        <a:pt x="480" y="158"/>
                      </a:lnTo>
                      <a:lnTo>
                        <a:pt x="480" y="107"/>
                      </a:lnTo>
                      <a:lnTo>
                        <a:pt x="424" y="107"/>
                      </a:lnTo>
                      <a:lnTo>
                        <a:pt x="424" y="158"/>
                      </a:lnTo>
                      <a:close/>
                      <a:moveTo>
                        <a:pt x="424" y="373"/>
                      </a:moveTo>
                      <a:lnTo>
                        <a:pt x="480" y="373"/>
                      </a:lnTo>
                      <a:lnTo>
                        <a:pt x="480" y="317"/>
                      </a:lnTo>
                      <a:lnTo>
                        <a:pt x="424" y="317"/>
                      </a:lnTo>
                      <a:lnTo>
                        <a:pt x="424" y="373"/>
                      </a:lnTo>
                      <a:close/>
                      <a:moveTo>
                        <a:pt x="317" y="480"/>
                      </a:moveTo>
                      <a:lnTo>
                        <a:pt x="373" y="480"/>
                      </a:lnTo>
                      <a:lnTo>
                        <a:pt x="373" y="424"/>
                      </a:lnTo>
                      <a:lnTo>
                        <a:pt x="317" y="424"/>
                      </a:lnTo>
                      <a:lnTo>
                        <a:pt x="317" y="480"/>
                      </a:lnTo>
                      <a:close/>
                      <a:moveTo>
                        <a:pt x="317" y="51"/>
                      </a:moveTo>
                      <a:lnTo>
                        <a:pt x="373" y="51"/>
                      </a:lnTo>
                      <a:lnTo>
                        <a:pt x="373" y="0"/>
                      </a:lnTo>
                      <a:lnTo>
                        <a:pt x="317" y="0"/>
                      </a:lnTo>
                      <a:lnTo>
                        <a:pt x="317" y="51"/>
                      </a:lnTo>
                      <a:close/>
                      <a:moveTo>
                        <a:pt x="102" y="373"/>
                      </a:moveTo>
                      <a:lnTo>
                        <a:pt x="373" y="373"/>
                      </a:lnTo>
                      <a:lnTo>
                        <a:pt x="373" y="107"/>
                      </a:lnTo>
                      <a:lnTo>
                        <a:pt x="102" y="107"/>
                      </a:lnTo>
                      <a:lnTo>
                        <a:pt x="102" y="373"/>
                      </a:lnTo>
                      <a:close/>
                      <a:moveTo>
                        <a:pt x="158" y="158"/>
                      </a:moveTo>
                      <a:lnTo>
                        <a:pt x="317" y="158"/>
                      </a:lnTo>
                      <a:lnTo>
                        <a:pt x="317" y="317"/>
                      </a:lnTo>
                      <a:lnTo>
                        <a:pt x="158" y="317"/>
                      </a:lnTo>
                      <a:lnTo>
                        <a:pt x="158" y="15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943790" y="4222203"/>
                  <a:ext cx="420309" cy="253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400"/>
                    </a:spcBef>
                  </a:pPr>
                  <a:r>
                    <a:rPr lang="en-US" sz="1100" b="1" dirty="0">
                      <a:solidFill>
                        <a:schemeClr val="bg1"/>
                      </a:solidFill>
                    </a:rPr>
                    <a:t>36x</a:t>
                  </a:r>
                </a:p>
              </p:txBody>
            </p:sp>
          </p:grpSp>
          <p:grpSp>
            <p:nvGrpSpPr>
              <p:cNvPr id="160" name="Group 159"/>
              <p:cNvGrpSpPr/>
              <p:nvPr/>
            </p:nvGrpSpPr>
            <p:grpSpPr>
              <a:xfrm>
                <a:off x="983001" y="4320104"/>
                <a:ext cx="478966" cy="253146"/>
                <a:chOff x="885132" y="4222203"/>
                <a:chExt cx="478967" cy="253146"/>
              </a:xfrm>
            </p:grpSpPr>
            <p:sp>
              <p:nvSpPr>
                <p:cNvPr id="161" name="Freeform 11"/>
                <p:cNvSpPr>
                  <a:spLocks noChangeArrowheads="1"/>
                </p:cNvSpPr>
                <p:nvPr/>
              </p:nvSpPr>
              <p:spPr bwMode="auto">
                <a:xfrm>
                  <a:off x="885132" y="4277798"/>
                  <a:ext cx="136224" cy="136223"/>
                </a:xfrm>
                <a:custGeom>
                  <a:avLst/>
                  <a:gdLst>
                    <a:gd name="T0" fmla="*/ 51 w 481"/>
                    <a:gd name="T1" fmla="*/ 51 h 481"/>
                    <a:gd name="T2" fmla="*/ 0 w 481"/>
                    <a:gd name="T3" fmla="*/ 51 h 481"/>
                    <a:gd name="T4" fmla="*/ 51 w 481"/>
                    <a:gd name="T5" fmla="*/ 266 h 481"/>
                    <a:gd name="T6" fmla="*/ 0 w 481"/>
                    <a:gd name="T7" fmla="*/ 209 h 481"/>
                    <a:gd name="T8" fmla="*/ 102 w 481"/>
                    <a:gd name="T9" fmla="*/ 480 h 481"/>
                    <a:gd name="T10" fmla="*/ 158 w 481"/>
                    <a:gd name="T11" fmla="*/ 424 h 481"/>
                    <a:gd name="T12" fmla="*/ 102 w 481"/>
                    <a:gd name="T13" fmla="*/ 480 h 481"/>
                    <a:gd name="T14" fmla="*/ 51 w 481"/>
                    <a:gd name="T15" fmla="*/ 158 h 481"/>
                    <a:gd name="T16" fmla="*/ 0 w 481"/>
                    <a:gd name="T17" fmla="*/ 107 h 481"/>
                    <a:gd name="T18" fmla="*/ 266 w 481"/>
                    <a:gd name="T19" fmla="*/ 0 h 481"/>
                    <a:gd name="T20" fmla="*/ 209 w 481"/>
                    <a:gd name="T21" fmla="*/ 51 h 481"/>
                    <a:gd name="T22" fmla="*/ 266 w 481"/>
                    <a:gd name="T23" fmla="*/ 0 h 481"/>
                    <a:gd name="T24" fmla="*/ 424 w 481"/>
                    <a:gd name="T25" fmla="*/ 51 h 481"/>
                    <a:gd name="T26" fmla="*/ 424 w 481"/>
                    <a:gd name="T27" fmla="*/ 0 h 481"/>
                    <a:gd name="T28" fmla="*/ 51 w 481"/>
                    <a:gd name="T29" fmla="*/ 424 h 481"/>
                    <a:gd name="T30" fmla="*/ 51 w 481"/>
                    <a:gd name="T31" fmla="*/ 480 h 481"/>
                    <a:gd name="T32" fmla="*/ 51 w 481"/>
                    <a:gd name="T33" fmla="*/ 373 h 481"/>
                    <a:gd name="T34" fmla="*/ 0 w 481"/>
                    <a:gd name="T35" fmla="*/ 317 h 481"/>
                    <a:gd name="T36" fmla="*/ 158 w 481"/>
                    <a:gd name="T37" fmla="*/ 0 h 481"/>
                    <a:gd name="T38" fmla="*/ 102 w 481"/>
                    <a:gd name="T39" fmla="*/ 51 h 481"/>
                    <a:gd name="T40" fmla="*/ 158 w 481"/>
                    <a:gd name="T41" fmla="*/ 0 h 481"/>
                    <a:gd name="T42" fmla="*/ 266 w 481"/>
                    <a:gd name="T43" fmla="*/ 480 h 481"/>
                    <a:gd name="T44" fmla="*/ 209 w 481"/>
                    <a:gd name="T45" fmla="*/ 424 h 481"/>
                    <a:gd name="T46" fmla="*/ 424 w 481"/>
                    <a:gd name="T47" fmla="*/ 266 h 481"/>
                    <a:gd name="T48" fmla="*/ 480 w 481"/>
                    <a:gd name="T49" fmla="*/ 209 h 481"/>
                    <a:gd name="T50" fmla="*/ 424 w 481"/>
                    <a:gd name="T51" fmla="*/ 266 h 481"/>
                    <a:gd name="T52" fmla="*/ 480 w 481"/>
                    <a:gd name="T53" fmla="*/ 424 h 481"/>
                    <a:gd name="T54" fmla="*/ 424 w 481"/>
                    <a:gd name="T55" fmla="*/ 480 h 481"/>
                    <a:gd name="T56" fmla="*/ 480 w 481"/>
                    <a:gd name="T57" fmla="*/ 158 h 481"/>
                    <a:gd name="T58" fmla="*/ 424 w 481"/>
                    <a:gd name="T59" fmla="*/ 107 h 481"/>
                    <a:gd name="T60" fmla="*/ 424 w 481"/>
                    <a:gd name="T61" fmla="*/ 373 h 481"/>
                    <a:gd name="T62" fmla="*/ 480 w 481"/>
                    <a:gd name="T63" fmla="*/ 317 h 481"/>
                    <a:gd name="T64" fmla="*/ 424 w 481"/>
                    <a:gd name="T65" fmla="*/ 373 h 481"/>
                    <a:gd name="T66" fmla="*/ 373 w 481"/>
                    <a:gd name="T67" fmla="*/ 480 h 481"/>
                    <a:gd name="T68" fmla="*/ 317 w 481"/>
                    <a:gd name="T69" fmla="*/ 424 h 481"/>
                    <a:gd name="T70" fmla="*/ 317 w 481"/>
                    <a:gd name="T71" fmla="*/ 51 h 481"/>
                    <a:gd name="T72" fmla="*/ 373 w 481"/>
                    <a:gd name="T73" fmla="*/ 0 h 481"/>
                    <a:gd name="T74" fmla="*/ 317 w 481"/>
                    <a:gd name="T75" fmla="*/ 51 h 481"/>
                    <a:gd name="T76" fmla="*/ 373 w 481"/>
                    <a:gd name="T77" fmla="*/ 373 h 481"/>
                    <a:gd name="T78" fmla="*/ 102 w 481"/>
                    <a:gd name="T79" fmla="*/ 107 h 481"/>
                    <a:gd name="T80" fmla="*/ 158 w 481"/>
                    <a:gd name="T81" fmla="*/ 158 h 481"/>
                    <a:gd name="T82" fmla="*/ 317 w 481"/>
                    <a:gd name="T83" fmla="*/ 317 h 481"/>
                    <a:gd name="T84" fmla="*/ 158 w 481"/>
                    <a:gd name="T85" fmla="*/ 158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1" h="481">
                      <a:moveTo>
                        <a:pt x="0" y="51"/>
                      </a:moveTo>
                      <a:lnTo>
                        <a:pt x="51" y="51"/>
                      </a:lnTo>
                      <a:lnTo>
                        <a:pt x="51" y="0"/>
                      </a:lnTo>
                      <a:cubicBezTo>
                        <a:pt x="20" y="0"/>
                        <a:pt x="0" y="20"/>
                        <a:pt x="0" y="51"/>
                      </a:cubicBezTo>
                      <a:close/>
                      <a:moveTo>
                        <a:pt x="0" y="266"/>
                      </a:moveTo>
                      <a:lnTo>
                        <a:pt x="51" y="266"/>
                      </a:lnTo>
                      <a:lnTo>
                        <a:pt x="51" y="209"/>
                      </a:lnTo>
                      <a:lnTo>
                        <a:pt x="0" y="209"/>
                      </a:lnTo>
                      <a:lnTo>
                        <a:pt x="0" y="266"/>
                      </a:lnTo>
                      <a:close/>
                      <a:moveTo>
                        <a:pt x="102" y="480"/>
                      </a:moveTo>
                      <a:lnTo>
                        <a:pt x="158" y="480"/>
                      </a:lnTo>
                      <a:lnTo>
                        <a:pt x="158" y="424"/>
                      </a:lnTo>
                      <a:lnTo>
                        <a:pt x="102" y="424"/>
                      </a:lnTo>
                      <a:lnTo>
                        <a:pt x="102" y="480"/>
                      </a:lnTo>
                      <a:close/>
                      <a:moveTo>
                        <a:pt x="0" y="158"/>
                      </a:moveTo>
                      <a:lnTo>
                        <a:pt x="51" y="158"/>
                      </a:lnTo>
                      <a:lnTo>
                        <a:pt x="51" y="107"/>
                      </a:lnTo>
                      <a:lnTo>
                        <a:pt x="0" y="107"/>
                      </a:lnTo>
                      <a:lnTo>
                        <a:pt x="0" y="158"/>
                      </a:lnTo>
                      <a:close/>
                      <a:moveTo>
                        <a:pt x="266" y="0"/>
                      </a:moveTo>
                      <a:lnTo>
                        <a:pt x="209" y="0"/>
                      </a:lnTo>
                      <a:lnTo>
                        <a:pt x="209" y="51"/>
                      </a:lnTo>
                      <a:lnTo>
                        <a:pt x="266" y="51"/>
                      </a:lnTo>
                      <a:lnTo>
                        <a:pt x="266" y="0"/>
                      </a:lnTo>
                      <a:close/>
                      <a:moveTo>
                        <a:pt x="424" y="0"/>
                      </a:moveTo>
                      <a:lnTo>
                        <a:pt x="424" y="51"/>
                      </a:lnTo>
                      <a:lnTo>
                        <a:pt x="480" y="51"/>
                      </a:lnTo>
                      <a:cubicBezTo>
                        <a:pt x="480" y="20"/>
                        <a:pt x="455" y="0"/>
                        <a:pt x="424" y="0"/>
                      </a:cubicBezTo>
                      <a:close/>
                      <a:moveTo>
                        <a:pt x="51" y="480"/>
                      </a:moveTo>
                      <a:lnTo>
                        <a:pt x="51" y="424"/>
                      </a:lnTo>
                      <a:lnTo>
                        <a:pt x="0" y="424"/>
                      </a:lnTo>
                      <a:cubicBezTo>
                        <a:pt x="0" y="455"/>
                        <a:pt x="20" y="480"/>
                        <a:pt x="51" y="480"/>
                      </a:cubicBezTo>
                      <a:close/>
                      <a:moveTo>
                        <a:pt x="0" y="373"/>
                      </a:moveTo>
                      <a:lnTo>
                        <a:pt x="51" y="373"/>
                      </a:lnTo>
                      <a:lnTo>
                        <a:pt x="51" y="317"/>
                      </a:lnTo>
                      <a:lnTo>
                        <a:pt x="0" y="317"/>
                      </a:lnTo>
                      <a:lnTo>
                        <a:pt x="0" y="373"/>
                      </a:lnTo>
                      <a:close/>
                      <a:moveTo>
                        <a:pt x="158" y="0"/>
                      </a:moveTo>
                      <a:lnTo>
                        <a:pt x="102" y="0"/>
                      </a:lnTo>
                      <a:lnTo>
                        <a:pt x="102" y="51"/>
                      </a:lnTo>
                      <a:lnTo>
                        <a:pt x="158" y="51"/>
                      </a:lnTo>
                      <a:lnTo>
                        <a:pt x="158" y="0"/>
                      </a:lnTo>
                      <a:close/>
                      <a:moveTo>
                        <a:pt x="209" y="480"/>
                      </a:moveTo>
                      <a:lnTo>
                        <a:pt x="266" y="480"/>
                      </a:lnTo>
                      <a:lnTo>
                        <a:pt x="266" y="424"/>
                      </a:lnTo>
                      <a:lnTo>
                        <a:pt x="209" y="424"/>
                      </a:lnTo>
                      <a:lnTo>
                        <a:pt x="209" y="480"/>
                      </a:lnTo>
                      <a:close/>
                      <a:moveTo>
                        <a:pt x="424" y="266"/>
                      </a:moveTo>
                      <a:lnTo>
                        <a:pt x="480" y="266"/>
                      </a:lnTo>
                      <a:lnTo>
                        <a:pt x="480" y="209"/>
                      </a:lnTo>
                      <a:lnTo>
                        <a:pt x="424" y="209"/>
                      </a:lnTo>
                      <a:lnTo>
                        <a:pt x="424" y="266"/>
                      </a:lnTo>
                      <a:close/>
                      <a:moveTo>
                        <a:pt x="424" y="480"/>
                      </a:moveTo>
                      <a:cubicBezTo>
                        <a:pt x="455" y="480"/>
                        <a:pt x="480" y="455"/>
                        <a:pt x="480" y="424"/>
                      </a:cubicBezTo>
                      <a:lnTo>
                        <a:pt x="424" y="424"/>
                      </a:lnTo>
                      <a:lnTo>
                        <a:pt x="424" y="480"/>
                      </a:lnTo>
                      <a:close/>
                      <a:moveTo>
                        <a:pt x="424" y="158"/>
                      </a:moveTo>
                      <a:lnTo>
                        <a:pt x="480" y="158"/>
                      </a:lnTo>
                      <a:lnTo>
                        <a:pt x="480" y="107"/>
                      </a:lnTo>
                      <a:lnTo>
                        <a:pt x="424" y="107"/>
                      </a:lnTo>
                      <a:lnTo>
                        <a:pt x="424" y="158"/>
                      </a:lnTo>
                      <a:close/>
                      <a:moveTo>
                        <a:pt x="424" y="373"/>
                      </a:moveTo>
                      <a:lnTo>
                        <a:pt x="480" y="373"/>
                      </a:lnTo>
                      <a:lnTo>
                        <a:pt x="480" y="317"/>
                      </a:lnTo>
                      <a:lnTo>
                        <a:pt x="424" y="317"/>
                      </a:lnTo>
                      <a:lnTo>
                        <a:pt x="424" y="373"/>
                      </a:lnTo>
                      <a:close/>
                      <a:moveTo>
                        <a:pt x="317" y="480"/>
                      </a:moveTo>
                      <a:lnTo>
                        <a:pt x="373" y="480"/>
                      </a:lnTo>
                      <a:lnTo>
                        <a:pt x="373" y="424"/>
                      </a:lnTo>
                      <a:lnTo>
                        <a:pt x="317" y="424"/>
                      </a:lnTo>
                      <a:lnTo>
                        <a:pt x="317" y="480"/>
                      </a:lnTo>
                      <a:close/>
                      <a:moveTo>
                        <a:pt x="317" y="51"/>
                      </a:moveTo>
                      <a:lnTo>
                        <a:pt x="373" y="51"/>
                      </a:lnTo>
                      <a:lnTo>
                        <a:pt x="373" y="0"/>
                      </a:lnTo>
                      <a:lnTo>
                        <a:pt x="317" y="0"/>
                      </a:lnTo>
                      <a:lnTo>
                        <a:pt x="317" y="51"/>
                      </a:lnTo>
                      <a:close/>
                      <a:moveTo>
                        <a:pt x="102" y="373"/>
                      </a:moveTo>
                      <a:lnTo>
                        <a:pt x="373" y="373"/>
                      </a:lnTo>
                      <a:lnTo>
                        <a:pt x="373" y="107"/>
                      </a:lnTo>
                      <a:lnTo>
                        <a:pt x="102" y="107"/>
                      </a:lnTo>
                      <a:lnTo>
                        <a:pt x="102" y="373"/>
                      </a:lnTo>
                      <a:close/>
                      <a:moveTo>
                        <a:pt x="158" y="158"/>
                      </a:moveTo>
                      <a:lnTo>
                        <a:pt x="317" y="158"/>
                      </a:lnTo>
                      <a:lnTo>
                        <a:pt x="317" y="317"/>
                      </a:lnTo>
                      <a:lnTo>
                        <a:pt x="158" y="317"/>
                      </a:lnTo>
                      <a:lnTo>
                        <a:pt x="158" y="15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2" name="TextBox 161"/>
                <p:cNvSpPr txBox="1"/>
                <p:nvPr/>
              </p:nvSpPr>
              <p:spPr>
                <a:xfrm>
                  <a:off x="943790" y="4222203"/>
                  <a:ext cx="420309" cy="253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400"/>
                    </a:spcBef>
                  </a:pPr>
                  <a:r>
                    <a:rPr lang="en-US" sz="1100" b="1" dirty="0">
                      <a:solidFill>
                        <a:schemeClr val="bg1"/>
                      </a:solidFill>
                    </a:rPr>
                    <a:t>36x</a:t>
                  </a: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994312" y="4401082"/>
                <a:ext cx="325704" cy="253134"/>
              </a:xfrm>
              <a:prstGeom prst="rect">
                <a:avLst/>
              </a:prstGeom>
              <a:noFill/>
            </p:spPr>
            <p:txBody>
              <a:bodyPr wrap="none" lIns="91340" tIns="45670" rIns="91340" bIns="45670" rtlCol="0">
                <a:spAutoFit/>
              </a:bodyPr>
              <a:lstStyle/>
              <a:p>
                <a:pPr>
                  <a:lnSpc>
                    <a:spcPct val="95000"/>
                  </a:lnSpc>
                  <a:spcBef>
                    <a:spcPts val="400"/>
                  </a:spcBef>
                </a:pPr>
                <a:r>
                  <a:rPr lang="en-US" sz="1100" b="1" dirty="0">
                    <a:solidFill>
                      <a:schemeClr val="bg1"/>
                    </a:solidFill>
                  </a:rPr>
                  <a:t>…</a:t>
                </a:r>
              </a:p>
            </p:txBody>
          </p:sp>
          <p:grpSp>
            <p:nvGrpSpPr>
              <p:cNvPr id="166" name="Group 165"/>
              <p:cNvGrpSpPr/>
              <p:nvPr/>
            </p:nvGrpSpPr>
            <p:grpSpPr>
              <a:xfrm>
                <a:off x="1512376" y="4133329"/>
                <a:ext cx="478966" cy="253146"/>
                <a:chOff x="885132" y="4222203"/>
                <a:chExt cx="478967" cy="253146"/>
              </a:xfrm>
            </p:grpSpPr>
            <p:sp>
              <p:nvSpPr>
                <p:cNvPr id="167" name="Freeform 11"/>
                <p:cNvSpPr>
                  <a:spLocks noChangeArrowheads="1"/>
                </p:cNvSpPr>
                <p:nvPr/>
              </p:nvSpPr>
              <p:spPr bwMode="auto">
                <a:xfrm>
                  <a:off x="885132" y="4277798"/>
                  <a:ext cx="136224" cy="136223"/>
                </a:xfrm>
                <a:custGeom>
                  <a:avLst/>
                  <a:gdLst>
                    <a:gd name="T0" fmla="*/ 51 w 481"/>
                    <a:gd name="T1" fmla="*/ 51 h 481"/>
                    <a:gd name="T2" fmla="*/ 0 w 481"/>
                    <a:gd name="T3" fmla="*/ 51 h 481"/>
                    <a:gd name="T4" fmla="*/ 51 w 481"/>
                    <a:gd name="T5" fmla="*/ 266 h 481"/>
                    <a:gd name="T6" fmla="*/ 0 w 481"/>
                    <a:gd name="T7" fmla="*/ 209 h 481"/>
                    <a:gd name="T8" fmla="*/ 102 w 481"/>
                    <a:gd name="T9" fmla="*/ 480 h 481"/>
                    <a:gd name="T10" fmla="*/ 158 w 481"/>
                    <a:gd name="T11" fmla="*/ 424 h 481"/>
                    <a:gd name="T12" fmla="*/ 102 w 481"/>
                    <a:gd name="T13" fmla="*/ 480 h 481"/>
                    <a:gd name="T14" fmla="*/ 51 w 481"/>
                    <a:gd name="T15" fmla="*/ 158 h 481"/>
                    <a:gd name="T16" fmla="*/ 0 w 481"/>
                    <a:gd name="T17" fmla="*/ 107 h 481"/>
                    <a:gd name="T18" fmla="*/ 266 w 481"/>
                    <a:gd name="T19" fmla="*/ 0 h 481"/>
                    <a:gd name="T20" fmla="*/ 209 w 481"/>
                    <a:gd name="T21" fmla="*/ 51 h 481"/>
                    <a:gd name="T22" fmla="*/ 266 w 481"/>
                    <a:gd name="T23" fmla="*/ 0 h 481"/>
                    <a:gd name="T24" fmla="*/ 424 w 481"/>
                    <a:gd name="T25" fmla="*/ 51 h 481"/>
                    <a:gd name="T26" fmla="*/ 424 w 481"/>
                    <a:gd name="T27" fmla="*/ 0 h 481"/>
                    <a:gd name="T28" fmla="*/ 51 w 481"/>
                    <a:gd name="T29" fmla="*/ 424 h 481"/>
                    <a:gd name="T30" fmla="*/ 51 w 481"/>
                    <a:gd name="T31" fmla="*/ 480 h 481"/>
                    <a:gd name="T32" fmla="*/ 51 w 481"/>
                    <a:gd name="T33" fmla="*/ 373 h 481"/>
                    <a:gd name="T34" fmla="*/ 0 w 481"/>
                    <a:gd name="T35" fmla="*/ 317 h 481"/>
                    <a:gd name="T36" fmla="*/ 158 w 481"/>
                    <a:gd name="T37" fmla="*/ 0 h 481"/>
                    <a:gd name="T38" fmla="*/ 102 w 481"/>
                    <a:gd name="T39" fmla="*/ 51 h 481"/>
                    <a:gd name="T40" fmla="*/ 158 w 481"/>
                    <a:gd name="T41" fmla="*/ 0 h 481"/>
                    <a:gd name="T42" fmla="*/ 266 w 481"/>
                    <a:gd name="T43" fmla="*/ 480 h 481"/>
                    <a:gd name="T44" fmla="*/ 209 w 481"/>
                    <a:gd name="T45" fmla="*/ 424 h 481"/>
                    <a:gd name="T46" fmla="*/ 424 w 481"/>
                    <a:gd name="T47" fmla="*/ 266 h 481"/>
                    <a:gd name="T48" fmla="*/ 480 w 481"/>
                    <a:gd name="T49" fmla="*/ 209 h 481"/>
                    <a:gd name="T50" fmla="*/ 424 w 481"/>
                    <a:gd name="T51" fmla="*/ 266 h 481"/>
                    <a:gd name="T52" fmla="*/ 480 w 481"/>
                    <a:gd name="T53" fmla="*/ 424 h 481"/>
                    <a:gd name="T54" fmla="*/ 424 w 481"/>
                    <a:gd name="T55" fmla="*/ 480 h 481"/>
                    <a:gd name="T56" fmla="*/ 480 w 481"/>
                    <a:gd name="T57" fmla="*/ 158 h 481"/>
                    <a:gd name="T58" fmla="*/ 424 w 481"/>
                    <a:gd name="T59" fmla="*/ 107 h 481"/>
                    <a:gd name="T60" fmla="*/ 424 w 481"/>
                    <a:gd name="T61" fmla="*/ 373 h 481"/>
                    <a:gd name="T62" fmla="*/ 480 w 481"/>
                    <a:gd name="T63" fmla="*/ 317 h 481"/>
                    <a:gd name="T64" fmla="*/ 424 w 481"/>
                    <a:gd name="T65" fmla="*/ 373 h 481"/>
                    <a:gd name="T66" fmla="*/ 373 w 481"/>
                    <a:gd name="T67" fmla="*/ 480 h 481"/>
                    <a:gd name="T68" fmla="*/ 317 w 481"/>
                    <a:gd name="T69" fmla="*/ 424 h 481"/>
                    <a:gd name="T70" fmla="*/ 317 w 481"/>
                    <a:gd name="T71" fmla="*/ 51 h 481"/>
                    <a:gd name="T72" fmla="*/ 373 w 481"/>
                    <a:gd name="T73" fmla="*/ 0 h 481"/>
                    <a:gd name="T74" fmla="*/ 317 w 481"/>
                    <a:gd name="T75" fmla="*/ 51 h 481"/>
                    <a:gd name="T76" fmla="*/ 373 w 481"/>
                    <a:gd name="T77" fmla="*/ 373 h 481"/>
                    <a:gd name="T78" fmla="*/ 102 w 481"/>
                    <a:gd name="T79" fmla="*/ 107 h 481"/>
                    <a:gd name="T80" fmla="*/ 158 w 481"/>
                    <a:gd name="T81" fmla="*/ 158 h 481"/>
                    <a:gd name="T82" fmla="*/ 317 w 481"/>
                    <a:gd name="T83" fmla="*/ 317 h 481"/>
                    <a:gd name="T84" fmla="*/ 158 w 481"/>
                    <a:gd name="T85" fmla="*/ 158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1" h="481">
                      <a:moveTo>
                        <a:pt x="0" y="51"/>
                      </a:moveTo>
                      <a:lnTo>
                        <a:pt x="51" y="51"/>
                      </a:lnTo>
                      <a:lnTo>
                        <a:pt x="51" y="0"/>
                      </a:lnTo>
                      <a:cubicBezTo>
                        <a:pt x="20" y="0"/>
                        <a:pt x="0" y="20"/>
                        <a:pt x="0" y="51"/>
                      </a:cubicBezTo>
                      <a:close/>
                      <a:moveTo>
                        <a:pt x="0" y="266"/>
                      </a:moveTo>
                      <a:lnTo>
                        <a:pt x="51" y="266"/>
                      </a:lnTo>
                      <a:lnTo>
                        <a:pt x="51" y="209"/>
                      </a:lnTo>
                      <a:lnTo>
                        <a:pt x="0" y="209"/>
                      </a:lnTo>
                      <a:lnTo>
                        <a:pt x="0" y="266"/>
                      </a:lnTo>
                      <a:close/>
                      <a:moveTo>
                        <a:pt x="102" y="480"/>
                      </a:moveTo>
                      <a:lnTo>
                        <a:pt x="158" y="480"/>
                      </a:lnTo>
                      <a:lnTo>
                        <a:pt x="158" y="424"/>
                      </a:lnTo>
                      <a:lnTo>
                        <a:pt x="102" y="424"/>
                      </a:lnTo>
                      <a:lnTo>
                        <a:pt x="102" y="480"/>
                      </a:lnTo>
                      <a:close/>
                      <a:moveTo>
                        <a:pt x="0" y="158"/>
                      </a:moveTo>
                      <a:lnTo>
                        <a:pt x="51" y="158"/>
                      </a:lnTo>
                      <a:lnTo>
                        <a:pt x="51" y="107"/>
                      </a:lnTo>
                      <a:lnTo>
                        <a:pt x="0" y="107"/>
                      </a:lnTo>
                      <a:lnTo>
                        <a:pt x="0" y="158"/>
                      </a:lnTo>
                      <a:close/>
                      <a:moveTo>
                        <a:pt x="266" y="0"/>
                      </a:moveTo>
                      <a:lnTo>
                        <a:pt x="209" y="0"/>
                      </a:lnTo>
                      <a:lnTo>
                        <a:pt x="209" y="51"/>
                      </a:lnTo>
                      <a:lnTo>
                        <a:pt x="266" y="51"/>
                      </a:lnTo>
                      <a:lnTo>
                        <a:pt x="266" y="0"/>
                      </a:lnTo>
                      <a:close/>
                      <a:moveTo>
                        <a:pt x="424" y="0"/>
                      </a:moveTo>
                      <a:lnTo>
                        <a:pt x="424" y="51"/>
                      </a:lnTo>
                      <a:lnTo>
                        <a:pt x="480" y="51"/>
                      </a:lnTo>
                      <a:cubicBezTo>
                        <a:pt x="480" y="20"/>
                        <a:pt x="455" y="0"/>
                        <a:pt x="424" y="0"/>
                      </a:cubicBezTo>
                      <a:close/>
                      <a:moveTo>
                        <a:pt x="51" y="480"/>
                      </a:moveTo>
                      <a:lnTo>
                        <a:pt x="51" y="424"/>
                      </a:lnTo>
                      <a:lnTo>
                        <a:pt x="0" y="424"/>
                      </a:lnTo>
                      <a:cubicBezTo>
                        <a:pt x="0" y="455"/>
                        <a:pt x="20" y="480"/>
                        <a:pt x="51" y="480"/>
                      </a:cubicBezTo>
                      <a:close/>
                      <a:moveTo>
                        <a:pt x="0" y="373"/>
                      </a:moveTo>
                      <a:lnTo>
                        <a:pt x="51" y="373"/>
                      </a:lnTo>
                      <a:lnTo>
                        <a:pt x="51" y="317"/>
                      </a:lnTo>
                      <a:lnTo>
                        <a:pt x="0" y="317"/>
                      </a:lnTo>
                      <a:lnTo>
                        <a:pt x="0" y="373"/>
                      </a:lnTo>
                      <a:close/>
                      <a:moveTo>
                        <a:pt x="158" y="0"/>
                      </a:moveTo>
                      <a:lnTo>
                        <a:pt x="102" y="0"/>
                      </a:lnTo>
                      <a:lnTo>
                        <a:pt x="102" y="51"/>
                      </a:lnTo>
                      <a:lnTo>
                        <a:pt x="158" y="51"/>
                      </a:lnTo>
                      <a:lnTo>
                        <a:pt x="158" y="0"/>
                      </a:lnTo>
                      <a:close/>
                      <a:moveTo>
                        <a:pt x="209" y="480"/>
                      </a:moveTo>
                      <a:lnTo>
                        <a:pt x="266" y="480"/>
                      </a:lnTo>
                      <a:lnTo>
                        <a:pt x="266" y="424"/>
                      </a:lnTo>
                      <a:lnTo>
                        <a:pt x="209" y="424"/>
                      </a:lnTo>
                      <a:lnTo>
                        <a:pt x="209" y="480"/>
                      </a:lnTo>
                      <a:close/>
                      <a:moveTo>
                        <a:pt x="424" y="266"/>
                      </a:moveTo>
                      <a:lnTo>
                        <a:pt x="480" y="266"/>
                      </a:lnTo>
                      <a:lnTo>
                        <a:pt x="480" y="209"/>
                      </a:lnTo>
                      <a:lnTo>
                        <a:pt x="424" y="209"/>
                      </a:lnTo>
                      <a:lnTo>
                        <a:pt x="424" y="266"/>
                      </a:lnTo>
                      <a:close/>
                      <a:moveTo>
                        <a:pt x="424" y="480"/>
                      </a:moveTo>
                      <a:cubicBezTo>
                        <a:pt x="455" y="480"/>
                        <a:pt x="480" y="455"/>
                        <a:pt x="480" y="424"/>
                      </a:cubicBezTo>
                      <a:lnTo>
                        <a:pt x="424" y="424"/>
                      </a:lnTo>
                      <a:lnTo>
                        <a:pt x="424" y="480"/>
                      </a:lnTo>
                      <a:close/>
                      <a:moveTo>
                        <a:pt x="424" y="158"/>
                      </a:moveTo>
                      <a:lnTo>
                        <a:pt x="480" y="158"/>
                      </a:lnTo>
                      <a:lnTo>
                        <a:pt x="480" y="107"/>
                      </a:lnTo>
                      <a:lnTo>
                        <a:pt x="424" y="107"/>
                      </a:lnTo>
                      <a:lnTo>
                        <a:pt x="424" y="158"/>
                      </a:lnTo>
                      <a:close/>
                      <a:moveTo>
                        <a:pt x="424" y="373"/>
                      </a:moveTo>
                      <a:lnTo>
                        <a:pt x="480" y="373"/>
                      </a:lnTo>
                      <a:lnTo>
                        <a:pt x="480" y="317"/>
                      </a:lnTo>
                      <a:lnTo>
                        <a:pt x="424" y="317"/>
                      </a:lnTo>
                      <a:lnTo>
                        <a:pt x="424" y="373"/>
                      </a:lnTo>
                      <a:close/>
                      <a:moveTo>
                        <a:pt x="317" y="480"/>
                      </a:moveTo>
                      <a:lnTo>
                        <a:pt x="373" y="480"/>
                      </a:lnTo>
                      <a:lnTo>
                        <a:pt x="373" y="424"/>
                      </a:lnTo>
                      <a:lnTo>
                        <a:pt x="317" y="424"/>
                      </a:lnTo>
                      <a:lnTo>
                        <a:pt x="317" y="480"/>
                      </a:lnTo>
                      <a:close/>
                      <a:moveTo>
                        <a:pt x="317" y="51"/>
                      </a:moveTo>
                      <a:lnTo>
                        <a:pt x="373" y="51"/>
                      </a:lnTo>
                      <a:lnTo>
                        <a:pt x="373" y="0"/>
                      </a:lnTo>
                      <a:lnTo>
                        <a:pt x="317" y="0"/>
                      </a:lnTo>
                      <a:lnTo>
                        <a:pt x="317" y="51"/>
                      </a:lnTo>
                      <a:close/>
                      <a:moveTo>
                        <a:pt x="102" y="373"/>
                      </a:moveTo>
                      <a:lnTo>
                        <a:pt x="373" y="373"/>
                      </a:lnTo>
                      <a:lnTo>
                        <a:pt x="373" y="107"/>
                      </a:lnTo>
                      <a:lnTo>
                        <a:pt x="102" y="107"/>
                      </a:lnTo>
                      <a:lnTo>
                        <a:pt x="102" y="373"/>
                      </a:lnTo>
                      <a:close/>
                      <a:moveTo>
                        <a:pt x="158" y="158"/>
                      </a:moveTo>
                      <a:lnTo>
                        <a:pt x="317" y="158"/>
                      </a:lnTo>
                      <a:lnTo>
                        <a:pt x="317" y="317"/>
                      </a:lnTo>
                      <a:lnTo>
                        <a:pt x="158" y="317"/>
                      </a:lnTo>
                      <a:lnTo>
                        <a:pt x="158" y="15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" name="TextBox 167"/>
                <p:cNvSpPr txBox="1"/>
                <p:nvPr/>
              </p:nvSpPr>
              <p:spPr>
                <a:xfrm>
                  <a:off x="943790" y="4222203"/>
                  <a:ext cx="420309" cy="253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400"/>
                    </a:spcBef>
                  </a:pPr>
                  <a:r>
                    <a:rPr lang="en-US" sz="1100" b="1" dirty="0">
                      <a:solidFill>
                        <a:schemeClr val="bg1"/>
                      </a:solidFill>
                    </a:rPr>
                    <a:t>36x</a:t>
                  </a:r>
                </a:p>
              </p:txBody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1513526" y="4320104"/>
                <a:ext cx="478966" cy="253146"/>
                <a:chOff x="885132" y="4222203"/>
                <a:chExt cx="478967" cy="253146"/>
              </a:xfrm>
            </p:grpSpPr>
            <p:sp>
              <p:nvSpPr>
                <p:cNvPr id="170" name="Freeform 11"/>
                <p:cNvSpPr>
                  <a:spLocks noChangeArrowheads="1"/>
                </p:cNvSpPr>
                <p:nvPr/>
              </p:nvSpPr>
              <p:spPr bwMode="auto">
                <a:xfrm>
                  <a:off x="885132" y="4277798"/>
                  <a:ext cx="136224" cy="136223"/>
                </a:xfrm>
                <a:custGeom>
                  <a:avLst/>
                  <a:gdLst>
                    <a:gd name="T0" fmla="*/ 51 w 481"/>
                    <a:gd name="T1" fmla="*/ 51 h 481"/>
                    <a:gd name="T2" fmla="*/ 0 w 481"/>
                    <a:gd name="T3" fmla="*/ 51 h 481"/>
                    <a:gd name="T4" fmla="*/ 51 w 481"/>
                    <a:gd name="T5" fmla="*/ 266 h 481"/>
                    <a:gd name="T6" fmla="*/ 0 w 481"/>
                    <a:gd name="T7" fmla="*/ 209 h 481"/>
                    <a:gd name="T8" fmla="*/ 102 w 481"/>
                    <a:gd name="T9" fmla="*/ 480 h 481"/>
                    <a:gd name="T10" fmla="*/ 158 w 481"/>
                    <a:gd name="T11" fmla="*/ 424 h 481"/>
                    <a:gd name="T12" fmla="*/ 102 w 481"/>
                    <a:gd name="T13" fmla="*/ 480 h 481"/>
                    <a:gd name="T14" fmla="*/ 51 w 481"/>
                    <a:gd name="T15" fmla="*/ 158 h 481"/>
                    <a:gd name="T16" fmla="*/ 0 w 481"/>
                    <a:gd name="T17" fmla="*/ 107 h 481"/>
                    <a:gd name="T18" fmla="*/ 266 w 481"/>
                    <a:gd name="T19" fmla="*/ 0 h 481"/>
                    <a:gd name="T20" fmla="*/ 209 w 481"/>
                    <a:gd name="T21" fmla="*/ 51 h 481"/>
                    <a:gd name="T22" fmla="*/ 266 w 481"/>
                    <a:gd name="T23" fmla="*/ 0 h 481"/>
                    <a:gd name="T24" fmla="*/ 424 w 481"/>
                    <a:gd name="T25" fmla="*/ 51 h 481"/>
                    <a:gd name="T26" fmla="*/ 424 w 481"/>
                    <a:gd name="T27" fmla="*/ 0 h 481"/>
                    <a:gd name="T28" fmla="*/ 51 w 481"/>
                    <a:gd name="T29" fmla="*/ 424 h 481"/>
                    <a:gd name="T30" fmla="*/ 51 w 481"/>
                    <a:gd name="T31" fmla="*/ 480 h 481"/>
                    <a:gd name="T32" fmla="*/ 51 w 481"/>
                    <a:gd name="T33" fmla="*/ 373 h 481"/>
                    <a:gd name="T34" fmla="*/ 0 w 481"/>
                    <a:gd name="T35" fmla="*/ 317 h 481"/>
                    <a:gd name="T36" fmla="*/ 158 w 481"/>
                    <a:gd name="T37" fmla="*/ 0 h 481"/>
                    <a:gd name="T38" fmla="*/ 102 w 481"/>
                    <a:gd name="T39" fmla="*/ 51 h 481"/>
                    <a:gd name="T40" fmla="*/ 158 w 481"/>
                    <a:gd name="T41" fmla="*/ 0 h 481"/>
                    <a:gd name="T42" fmla="*/ 266 w 481"/>
                    <a:gd name="T43" fmla="*/ 480 h 481"/>
                    <a:gd name="T44" fmla="*/ 209 w 481"/>
                    <a:gd name="T45" fmla="*/ 424 h 481"/>
                    <a:gd name="T46" fmla="*/ 424 w 481"/>
                    <a:gd name="T47" fmla="*/ 266 h 481"/>
                    <a:gd name="T48" fmla="*/ 480 w 481"/>
                    <a:gd name="T49" fmla="*/ 209 h 481"/>
                    <a:gd name="T50" fmla="*/ 424 w 481"/>
                    <a:gd name="T51" fmla="*/ 266 h 481"/>
                    <a:gd name="T52" fmla="*/ 480 w 481"/>
                    <a:gd name="T53" fmla="*/ 424 h 481"/>
                    <a:gd name="T54" fmla="*/ 424 w 481"/>
                    <a:gd name="T55" fmla="*/ 480 h 481"/>
                    <a:gd name="T56" fmla="*/ 480 w 481"/>
                    <a:gd name="T57" fmla="*/ 158 h 481"/>
                    <a:gd name="T58" fmla="*/ 424 w 481"/>
                    <a:gd name="T59" fmla="*/ 107 h 481"/>
                    <a:gd name="T60" fmla="*/ 424 w 481"/>
                    <a:gd name="T61" fmla="*/ 373 h 481"/>
                    <a:gd name="T62" fmla="*/ 480 w 481"/>
                    <a:gd name="T63" fmla="*/ 317 h 481"/>
                    <a:gd name="T64" fmla="*/ 424 w 481"/>
                    <a:gd name="T65" fmla="*/ 373 h 481"/>
                    <a:gd name="T66" fmla="*/ 373 w 481"/>
                    <a:gd name="T67" fmla="*/ 480 h 481"/>
                    <a:gd name="T68" fmla="*/ 317 w 481"/>
                    <a:gd name="T69" fmla="*/ 424 h 481"/>
                    <a:gd name="T70" fmla="*/ 317 w 481"/>
                    <a:gd name="T71" fmla="*/ 51 h 481"/>
                    <a:gd name="T72" fmla="*/ 373 w 481"/>
                    <a:gd name="T73" fmla="*/ 0 h 481"/>
                    <a:gd name="T74" fmla="*/ 317 w 481"/>
                    <a:gd name="T75" fmla="*/ 51 h 481"/>
                    <a:gd name="T76" fmla="*/ 373 w 481"/>
                    <a:gd name="T77" fmla="*/ 373 h 481"/>
                    <a:gd name="T78" fmla="*/ 102 w 481"/>
                    <a:gd name="T79" fmla="*/ 107 h 481"/>
                    <a:gd name="T80" fmla="*/ 158 w 481"/>
                    <a:gd name="T81" fmla="*/ 158 h 481"/>
                    <a:gd name="T82" fmla="*/ 317 w 481"/>
                    <a:gd name="T83" fmla="*/ 317 h 481"/>
                    <a:gd name="T84" fmla="*/ 158 w 481"/>
                    <a:gd name="T85" fmla="*/ 158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1" h="481">
                      <a:moveTo>
                        <a:pt x="0" y="51"/>
                      </a:moveTo>
                      <a:lnTo>
                        <a:pt x="51" y="51"/>
                      </a:lnTo>
                      <a:lnTo>
                        <a:pt x="51" y="0"/>
                      </a:lnTo>
                      <a:cubicBezTo>
                        <a:pt x="20" y="0"/>
                        <a:pt x="0" y="20"/>
                        <a:pt x="0" y="51"/>
                      </a:cubicBezTo>
                      <a:close/>
                      <a:moveTo>
                        <a:pt x="0" y="266"/>
                      </a:moveTo>
                      <a:lnTo>
                        <a:pt x="51" y="266"/>
                      </a:lnTo>
                      <a:lnTo>
                        <a:pt x="51" y="209"/>
                      </a:lnTo>
                      <a:lnTo>
                        <a:pt x="0" y="209"/>
                      </a:lnTo>
                      <a:lnTo>
                        <a:pt x="0" y="266"/>
                      </a:lnTo>
                      <a:close/>
                      <a:moveTo>
                        <a:pt x="102" y="480"/>
                      </a:moveTo>
                      <a:lnTo>
                        <a:pt x="158" y="480"/>
                      </a:lnTo>
                      <a:lnTo>
                        <a:pt x="158" y="424"/>
                      </a:lnTo>
                      <a:lnTo>
                        <a:pt x="102" y="424"/>
                      </a:lnTo>
                      <a:lnTo>
                        <a:pt x="102" y="480"/>
                      </a:lnTo>
                      <a:close/>
                      <a:moveTo>
                        <a:pt x="0" y="158"/>
                      </a:moveTo>
                      <a:lnTo>
                        <a:pt x="51" y="158"/>
                      </a:lnTo>
                      <a:lnTo>
                        <a:pt x="51" y="107"/>
                      </a:lnTo>
                      <a:lnTo>
                        <a:pt x="0" y="107"/>
                      </a:lnTo>
                      <a:lnTo>
                        <a:pt x="0" y="158"/>
                      </a:lnTo>
                      <a:close/>
                      <a:moveTo>
                        <a:pt x="266" y="0"/>
                      </a:moveTo>
                      <a:lnTo>
                        <a:pt x="209" y="0"/>
                      </a:lnTo>
                      <a:lnTo>
                        <a:pt x="209" y="51"/>
                      </a:lnTo>
                      <a:lnTo>
                        <a:pt x="266" y="51"/>
                      </a:lnTo>
                      <a:lnTo>
                        <a:pt x="266" y="0"/>
                      </a:lnTo>
                      <a:close/>
                      <a:moveTo>
                        <a:pt x="424" y="0"/>
                      </a:moveTo>
                      <a:lnTo>
                        <a:pt x="424" y="51"/>
                      </a:lnTo>
                      <a:lnTo>
                        <a:pt x="480" y="51"/>
                      </a:lnTo>
                      <a:cubicBezTo>
                        <a:pt x="480" y="20"/>
                        <a:pt x="455" y="0"/>
                        <a:pt x="424" y="0"/>
                      </a:cubicBezTo>
                      <a:close/>
                      <a:moveTo>
                        <a:pt x="51" y="480"/>
                      </a:moveTo>
                      <a:lnTo>
                        <a:pt x="51" y="424"/>
                      </a:lnTo>
                      <a:lnTo>
                        <a:pt x="0" y="424"/>
                      </a:lnTo>
                      <a:cubicBezTo>
                        <a:pt x="0" y="455"/>
                        <a:pt x="20" y="480"/>
                        <a:pt x="51" y="480"/>
                      </a:cubicBezTo>
                      <a:close/>
                      <a:moveTo>
                        <a:pt x="0" y="373"/>
                      </a:moveTo>
                      <a:lnTo>
                        <a:pt x="51" y="373"/>
                      </a:lnTo>
                      <a:lnTo>
                        <a:pt x="51" y="317"/>
                      </a:lnTo>
                      <a:lnTo>
                        <a:pt x="0" y="317"/>
                      </a:lnTo>
                      <a:lnTo>
                        <a:pt x="0" y="373"/>
                      </a:lnTo>
                      <a:close/>
                      <a:moveTo>
                        <a:pt x="158" y="0"/>
                      </a:moveTo>
                      <a:lnTo>
                        <a:pt x="102" y="0"/>
                      </a:lnTo>
                      <a:lnTo>
                        <a:pt x="102" y="51"/>
                      </a:lnTo>
                      <a:lnTo>
                        <a:pt x="158" y="51"/>
                      </a:lnTo>
                      <a:lnTo>
                        <a:pt x="158" y="0"/>
                      </a:lnTo>
                      <a:close/>
                      <a:moveTo>
                        <a:pt x="209" y="480"/>
                      </a:moveTo>
                      <a:lnTo>
                        <a:pt x="266" y="480"/>
                      </a:lnTo>
                      <a:lnTo>
                        <a:pt x="266" y="424"/>
                      </a:lnTo>
                      <a:lnTo>
                        <a:pt x="209" y="424"/>
                      </a:lnTo>
                      <a:lnTo>
                        <a:pt x="209" y="480"/>
                      </a:lnTo>
                      <a:close/>
                      <a:moveTo>
                        <a:pt x="424" y="266"/>
                      </a:moveTo>
                      <a:lnTo>
                        <a:pt x="480" y="266"/>
                      </a:lnTo>
                      <a:lnTo>
                        <a:pt x="480" y="209"/>
                      </a:lnTo>
                      <a:lnTo>
                        <a:pt x="424" y="209"/>
                      </a:lnTo>
                      <a:lnTo>
                        <a:pt x="424" y="266"/>
                      </a:lnTo>
                      <a:close/>
                      <a:moveTo>
                        <a:pt x="424" y="480"/>
                      </a:moveTo>
                      <a:cubicBezTo>
                        <a:pt x="455" y="480"/>
                        <a:pt x="480" y="455"/>
                        <a:pt x="480" y="424"/>
                      </a:cubicBezTo>
                      <a:lnTo>
                        <a:pt x="424" y="424"/>
                      </a:lnTo>
                      <a:lnTo>
                        <a:pt x="424" y="480"/>
                      </a:lnTo>
                      <a:close/>
                      <a:moveTo>
                        <a:pt x="424" y="158"/>
                      </a:moveTo>
                      <a:lnTo>
                        <a:pt x="480" y="158"/>
                      </a:lnTo>
                      <a:lnTo>
                        <a:pt x="480" y="107"/>
                      </a:lnTo>
                      <a:lnTo>
                        <a:pt x="424" y="107"/>
                      </a:lnTo>
                      <a:lnTo>
                        <a:pt x="424" y="158"/>
                      </a:lnTo>
                      <a:close/>
                      <a:moveTo>
                        <a:pt x="424" y="373"/>
                      </a:moveTo>
                      <a:lnTo>
                        <a:pt x="480" y="373"/>
                      </a:lnTo>
                      <a:lnTo>
                        <a:pt x="480" y="317"/>
                      </a:lnTo>
                      <a:lnTo>
                        <a:pt x="424" y="317"/>
                      </a:lnTo>
                      <a:lnTo>
                        <a:pt x="424" y="373"/>
                      </a:lnTo>
                      <a:close/>
                      <a:moveTo>
                        <a:pt x="317" y="480"/>
                      </a:moveTo>
                      <a:lnTo>
                        <a:pt x="373" y="480"/>
                      </a:lnTo>
                      <a:lnTo>
                        <a:pt x="373" y="424"/>
                      </a:lnTo>
                      <a:lnTo>
                        <a:pt x="317" y="424"/>
                      </a:lnTo>
                      <a:lnTo>
                        <a:pt x="317" y="480"/>
                      </a:lnTo>
                      <a:close/>
                      <a:moveTo>
                        <a:pt x="317" y="51"/>
                      </a:moveTo>
                      <a:lnTo>
                        <a:pt x="373" y="51"/>
                      </a:lnTo>
                      <a:lnTo>
                        <a:pt x="373" y="0"/>
                      </a:lnTo>
                      <a:lnTo>
                        <a:pt x="317" y="0"/>
                      </a:lnTo>
                      <a:lnTo>
                        <a:pt x="317" y="51"/>
                      </a:lnTo>
                      <a:close/>
                      <a:moveTo>
                        <a:pt x="102" y="373"/>
                      </a:moveTo>
                      <a:lnTo>
                        <a:pt x="373" y="373"/>
                      </a:lnTo>
                      <a:lnTo>
                        <a:pt x="373" y="107"/>
                      </a:lnTo>
                      <a:lnTo>
                        <a:pt x="102" y="107"/>
                      </a:lnTo>
                      <a:lnTo>
                        <a:pt x="102" y="373"/>
                      </a:lnTo>
                      <a:close/>
                      <a:moveTo>
                        <a:pt x="158" y="158"/>
                      </a:moveTo>
                      <a:lnTo>
                        <a:pt x="317" y="158"/>
                      </a:lnTo>
                      <a:lnTo>
                        <a:pt x="317" y="317"/>
                      </a:lnTo>
                      <a:lnTo>
                        <a:pt x="158" y="317"/>
                      </a:lnTo>
                      <a:lnTo>
                        <a:pt x="158" y="15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" name="TextBox 170"/>
                <p:cNvSpPr txBox="1"/>
                <p:nvPr/>
              </p:nvSpPr>
              <p:spPr>
                <a:xfrm>
                  <a:off x="943790" y="4222203"/>
                  <a:ext cx="420309" cy="253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400"/>
                    </a:spcBef>
                  </a:pPr>
                  <a:r>
                    <a:rPr lang="en-US" sz="1100" b="1" dirty="0">
                      <a:solidFill>
                        <a:schemeClr val="bg1"/>
                      </a:solidFill>
                    </a:rPr>
                    <a:t>36x</a:t>
                  </a:r>
                </a:p>
              </p:txBody>
            </p:sp>
          </p:grpSp>
          <p:sp>
            <p:nvSpPr>
              <p:cNvPr id="172" name="TextBox 171"/>
              <p:cNvSpPr txBox="1"/>
              <p:nvPr/>
            </p:nvSpPr>
            <p:spPr>
              <a:xfrm>
                <a:off x="1524836" y="4401082"/>
                <a:ext cx="325704" cy="253134"/>
              </a:xfrm>
              <a:prstGeom prst="rect">
                <a:avLst/>
              </a:prstGeom>
              <a:noFill/>
            </p:spPr>
            <p:txBody>
              <a:bodyPr wrap="none" lIns="91340" tIns="45670" rIns="91340" bIns="45670" rtlCol="0">
                <a:spAutoFit/>
              </a:bodyPr>
              <a:lstStyle/>
              <a:p>
                <a:pPr>
                  <a:lnSpc>
                    <a:spcPct val="95000"/>
                  </a:lnSpc>
                  <a:spcBef>
                    <a:spcPts val="400"/>
                  </a:spcBef>
                </a:pPr>
                <a:r>
                  <a:rPr lang="en-US" sz="1100" b="1" dirty="0">
                    <a:solidFill>
                      <a:schemeClr val="bg1"/>
                    </a:solidFill>
                  </a:rPr>
                  <a:t>…</a:t>
                </a:r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2042901" y="4133329"/>
                <a:ext cx="478966" cy="253146"/>
                <a:chOff x="885132" y="4222203"/>
                <a:chExt cx="478967" cy="253146"/>
              </a:xfrm>
            </p:grpSpPr>
            <p:sp>
              <p:nvSpPr>
                <p:cNvPr id="174" name="Freeform 11"/>
                <p:cNvSpPr>
                  <a:spLocks noChangeArrowheads="1"/>
                </p:cNvSpPr>
                <p:nvPr/>
              </p:nvSpPr>
              <p:spPr bwMode="auto">
                <a:xfrm>
                  <a:off x="885132" y="4277798"/>
                  <a:ext cx="136224" cy="136223"/>
                </a:xfrm>
                <a:custGeom>
                  <a:avLst/>
                  <a:gdLst>
                    <a:gd name="T0" fmla="*/ 51 w 481"/>
                    <a:gd name="T1" fmla="*/ 51 h 481"/>
                    <a:gd name="T2" fmla="*/ 0 w 481"/>
                    <a:gd name="T3" fmla="*/ 51 h 481"/>
                    <a:gd name="T4" fmla="*/ 51 w 481"/>
                    <a:gd name="T5" fmla="*/ 266 h 481"/>
                    <a:gd name="T6" fmla="*/ 0 w 481"/>
                    <a:gd name="T7" fmla="*/ 209 h 481"/>
                    <a:gd name="T8" fmla="*/ 102 w 481"/>
                    <a:gd name="T9" fmla="*/ 480 h 481"/>
                    <a:gd name="T10" fmla="*/ 158 w 481"/>
                    <a:gd name="T11" fmla="*/ 424 h 481"/>
                    <a:gd name="T12" fmla="*/ 102 w 481"/>
                    <a:gd name="T13" fmla="*/ 480 h 481"/>
                    <a:gd name="T14" fmla="*/ 51 w 481"/>
                    <a:gd name="T15" fmla="*/ 158 h 481"/>
                    <a:gd name="T16" fmla="*/ 0 w 481"/>
                    <a:gd name="T17" fmla="*/ 107 h 481"/>
                    <a:gd name="T18" fmla="*/ 266 w 481"/>
                    <a:gd name="T19" fmla="*/ 0 h 481"/>
                    <a:gd name="T20" fmla="*/ 209 w 481"/>
                    <a:gd name="T21" fmla="*/ 51 h 481"/>
                    <a:gd name="T22" fmla="*/ 266 w 481"/>
                    <a:gd name="T23" fmla="*/ 0 h 481"/>
                    <a:gd name="T24" fmla="*/ 424 w 481"/>
                    <a:gd name="T25" fmla="*/ 51 h 481"/>
                    <a:gd name="T26" fmla="*/ 424 w 481"/>
                    <a:gd name="T27" fmla="*/ 0 h 481"/>
                    <a:gd name="T28" fmla="*/ 51 w 481"/>
                    <a:gd name="T29" fmla="*/ 424 h 481"/>
                    <a:gd name="T30" fmla="*/ 51 w 481"/>
                    <a:gd name="T31" fmla="*/ 480 h 481"/>
                    <a:gd name="T32" fmla="*/ 51 w 481"/>
                    <a:gd name="T33" fmla="*/ 373 h 481"/>
                    <a:gd name="T34" fmla="*/ 0 w 481"/>
                    <a:gd name="T35" fmla="*/ 317 h 481"/>
                    <a:gd name="T36" fmla="*/ 158 w 481"/>
                    <a:gd name="T37" fmla="*/ 0 h 481"/>
                    <a:gd name="T38" fmla="*/ 102 w 481"/>
                    <a:gd name="T39" fmla="*/ 51 h 481"/>
                    <a:gd name="T40" fmla="*/ 158 w 481"/>
                    <a:gd name="T41" fmla="*/ 0 h 481"/>
                    <a:gd name="T42" fmla="*/ 266 w 481"/>
                    <a:gd name="T43" fmla="*/ 480 h 481"/>
                    <a:gd name="T44" fmla="*/ 209 w 481"/>
                    <a:gd name="T45" fmla="*/ 424 h 481"/>
                    <a:gd name="T46" fmla="*/ 424 w 481"/>
                    <a:gd name="T47" fmla="*/ 266 h 481"/>
                    <a:gd name="T48" fmla="*/ 480 w 481"/>
                    <a:gd name="T49" fmla="*/ 209 h 481"/>
                    <a:gd name="T50" fmla="*/ 424 w 481"/>
                    <a:gd name="T51" fmla="*/ 266 h 481"/>
                    <a:gd name="T52" fmla="*/ 480 w 481"/>
                    <a:gd name="T53" fmla="*/ 424 h 481"/>
                    <a:gd name="T54" fmla="*/ 424 w 481"/>
                    <a:gd name="T55" fmla="*/ 480 h 481"/>
                    <a:gd name="T56" fmla="*/ 480 w 481"/>
                    <a:gd name="T57" fmla="*/ 158 h 481"/>
                    <a:gd name="T58" fmla="*/ 424 w 481"/>
                    <a:gd name="T59" fmla="*/ 107 h 481"/>
                    <a:gd name="T60" fmla="*/ 424 w 481"/>
                    <a:gd name="T61" fmla="*/ 373 h 481"/>
                    <a:gd name="T62" fmla="*/ 480 w 481"/>
                    <a:gd name="T63" fmla="*/ 317 h 481"/>
                    <a:gd name="T64" fmla="*/ 424 w 481"/>
                    <a:gd name="T65" fmla="*/ 373 h 481"/>
                    <a:gd name="T66" fmla="*/ 373 w 481"/>
                    <a:gd name="T67" fmla="*/ 480 h 481"/>
                    <a:gd name="T68" fmla="*/ 317 w 481"/>
                    <a:gd name="T69" fmla="*/ 424 h 481"/>
                    <a:gd name="T70" fmla="*/ 317 w 481"/>
                    <a:gd name="T71" fmla="*/ 51 h 481"/>
                    <a:gd name="T72" fmla="*/ 373 w 481"/>
                    <a:gd name="T73" fmla="*/ 0 h 481"/>
                    <a:gd name="T74" fmla="*/ 317 w 481"/>
                    <a:gd name="T75" fmla="*/ 51 h 481"/>
                    <a:gd name="T76" fmla="*/ 373 w 481"/>
                    <a:gd name="T77" fmla="*/ 373 h 481"/>
                    <a:gd name="T78" fmla="*/ 102 w 481"/>
                    <a:gd name="T79" fmla="*/ 107 h 481"/>
                    <a:gd name="T80" fmla="*/ 158 w 481"/>
                    <a:gd name="T81" fmla="*/ 158 h 481"/>
                    <a:gd name="T82" fmla="*/ 317 w 481"/>
                    <a:gd name="T83" fmla="*/ 317 h 481"/>
                    <a:gd name="T84" fmla="*/ 158 w 481"/>
                    <a:gd name="T85" fmla="*/ 158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1" h="481">
                      <a:moveTo>
                        <a:pt x="0" y="51"/>
                      </a:moveTo>
                      <a:lnTo>
                        <a:pt x="51" y="51"/>
                      </a:lnTo>
                      <a:lnTo>
                        <a:pt x="51" y="0"/>
                      </a:lnTo>
                      <a:cubicBezTo>
                        <a:pt x="20" y="0"/>
                        <a:pt x="0" y="20"/>
                        <a:pt x="0" y="51"/>
                      </a:cubicBezTo>
                      <a:close/>
                      <a:moveTo>
                        <a:pt x="0" y="266"/>
                      </a:moveTo>
                      <a:lnTo>
                        <a:pt x="51" y="266"/>
                      </a:lnTo>
                      <a:lnTo>
                        <a:pt x="51" y="209"/>
                      </a:lnTo>
                      <a:lnTo>
                        <a:pt x="0" y="209"/>
                      </a:lnTo>
                      <a:lnTo>
                        <a:pt x="0" y="266"/>
                      </a:lnTo>
                      <a:close/>
                      <a:moveTo>
                        <a:pt x="102" y="480"/>
                      </a:moveTo>
                      <a:lnTo>
                        <a:pt x="158" y="480"/>
                      </a:lnTo>
                      <a:lnTo>
                        <a:pt x="158" y="424"/>
                      </a:lnTo>
                      <a:lnTo>
                        <a:pt x="102" y="424"/>
                      </a:lnTo>
                      <a:lnTo>
                        <a:pt x="102" y="480"/>
                      </a:lnTo>
                      <a:close/>
                      <a:moveTo>
                        <a:pt x="0" y="158"/>
                      </a:moveTo>
                      <a:lnTo>
                        <a:pt x="51" y="158"/>
                      </a:lnTo>
                      <a:lnTo>
                        <a:pt x="51" y="107"/>
                      </a:lnTo>
                      <a:lnTo>
                        <a:pt x="0" y="107"/>
                      </a:lnTo>
                      <a:lnTo>
                        <a:pt x="0" y="158"/>
                      </a:lnTo>
                      <a:close/>
                      <a:moveTo>
                        <a:pt x="266" y="0"/>
                      </a:moveTo>
                      <a:lnTo>
                        <a:pt x="209" y="0"/>
                      </a:lnTo>
                      <a:lnTo>
                        <a:pt x="209" y="51"/>
                      </a:lnTo>
                      <a:lnTo>
                        <a:pt x="266" y="51"/>
                      </a:lnTo>
                      <a:lnTo>
                        <a:pt x="266" y="0"/>
                      </a:lnTo>
                      <a:close/>
                      <a:moveTo>
                        <a:pt x="424" y="0"/>
                      </a:moveTo>
                      <a:lnTo>
                        <a:pt x="424" y="51"/>
                      </a:lnTo>
                      <a:lnTo>
                        <a:pt x="480" y="51"/>
                      </a:lnTo>
                      <a:cubicBezTo>
                        <a:pt x="480" y="20"/>
                        <a:pt x="455" y="0"/>
                        <a:pt x="424" y="0"/>
                      </a:cubicBezTo>
                      <a:close/>
                      <a:moveTo>
                        <a:pt x="51" y="480"/>
                      </a:moveTo>
                      <a:lnTo>
                        <a:pt x="51" y="424"/>
                      </a:lnTo>
                      <a:lnTo>
                        <a:pt x="0" y="424"/>
                      </a:lnTo>
                      <a:cubicBezTo>
                        <a:pt x="0" y="455"/>
                        <a:pt x="20" y="480"/>
                        <a:pt x="51" y="480"/>
                      </a:cubicBezTo>
                      <a:close/>
                      <a:moveTo>
                        <a:pt x="0" y="373"/>
                      </a:moveTo>
                      <a:lnTo>
                        <a:pt x="51" y="373"/>
                      </a:lnTo>
                      <a:lnTo>
                        <a:pt x="51" y="317"/>
                      </a:lnTo>
                      <a:lnTo>
                        <a:pt x="0" y="317"/>
                      </a:lnTo>
                      <a:lnTo>
                        <a:pt x="0" y="373"/>
                      </a:lnTo>
                      <a:close/>
                      <a:moveTo>
                        <a:pt x="158" y="0"/>
                      </a:moveTo>
                      <a:lnTo>
                        <a:pt x="102" y="0"/>
                      </a:lnTo>
                      <a:lnTo>
                        <a:pt x="102" y="51"/>
                      </a:lnTo>
                      <a:lnTo>
                        <a:pt x="158" y="51"/>
                      </a:lnTo>
                      <a:lnTo>
                        <a:pt x="158" y="0"/>
                      </a:lnTo>
                      <a:close/>
                      <a:moveTo>
                        <a:pt x="209" y="480"/>
                      </a:moveTo>
                      <a:lnTo>
                        <a:pt x="266" y="480"/>
                      </a:lnTo>
                      <a:lnTo>
                        <a:pt x="266" y="424"/>
                      </a:lnTo>
                      <a:lnTo>
                        <a:pt x="209" y="424"/>
                      </a:lnTo>
                      <a:lnTo>
                        <a:pt x="209" y="480"/>
                      </a:lnTo>
                      <a:close/>
                      <a:moveTo>
                        <a:pt x="424" y="266"/>
                      </a:moveTo>
                      <a:lnTo>
                        <a:pt x="480" y="266"/>
                      </a:lnTo>
                      <a:lnTo>
                        <a:pt x="480" y="209"/>
                      </a:lnTo>
                      <a:lnTo>
                        <a:pt x="424" y="209"/>
                      </a:lnTo>
                      <a:lnTo>
                        <a:pt x="424" y="266"/>
                      </a:lnTo>
                      <a:close/>
                      <a:moveTo>
                        <a:pt x="424" y="480"/>
                      </a:moveTo>
                      <a:cubicBezTo>
                        <a:pt x="455" y="480"/>
                        <a:pt x="480" y="455"/>
                        <a:pt x="480" y="424"/>
                      </a:cubicBezTo>
                      <a:lnTo>
                        <a:pt x="424" y="424"/>
                      </a:lnTo>
                      <a:lnTo>
                        <a:pt x="424" y="480"/>
                      </a:lnTo>
                      <a:close/>
                      <a:moveTo>
                        <a:pt x="424" y="158"/>
                      </a:moveTo>
                      <a:lnTo>
                        <a:pt x="480" y="158"/>
                      </a:lnTo>
                      <a:lnTo>
                        <a:pt x="480" y="107"/>
                      </a:lnTo>
                      <a:lnTo>
                        <a:pt x="424" y="107"/>
                      </a:lnTo>
                      <a:lnTo>
                        <a:pt x="424" y="158"/>
                      </a:lnTo>
                      <a:close/>
                      <a:moveTo>
                        <a:pt x="424" y="373"/>
                      </a:moveTo>
                      <a:lnTo>
                        <a:pt x="480" y="373"/>
                      </a:lnTo>
                      <a:lnTo>
                        <a:pt x="480" y="317"/>
                      </a:lnTo>
                      <a:lnTo>
                        <a:pt x="424" y="317"/>
                      </a:lnTo>
                      <a:lnTo>
                        <a:pt x="424" y="373"/>
                      </a:lnTo>
                      <a:close/>
                      <a:moveTo>
                        <a:pt x="317" y="480"/>
                      </a:moveTo>
                      <a:lnTo>
                        <a:pt x="373" y="480"/>
                      </a:lnTo>
                      <a:lnTo>
                        <a:pt x="373" y="424"/>
                      </a:lnTo>
                      <a:lnTo>
                        <a:pt x="317" y="424"/>
                      </a:lnTo>
                      <a:lnTo>
                        <a:pt x="317" y="480"/>
                      </a:lnTo>
                      <a:close/>
                      <a:moveTo>
                        <a:pt x="317" y="51"/>
                      </a:moveTo>
                      <a:lnTo>
                        <a:pt x="373" y="51"/>
                      </a:lnTo>
                      <a:lnTo>
                        <a:pt x="373" y="0"/>
                      </a:lnTo>
                      <a:lnTo>
                        <a:pt x="317" y="0"/>
                      </a:lnTo>
                      <a:lnTo>
                        <a:pt x="317" y="51"/>
                      </a:lnTo>
                      <a:close/>
                      <a:moveTo>
                        <a:pt x="102" y="373"/>
                      </a:moveTo>
                      <a:lnTo>
                        <a:pt x="373" y="373"/>
                      </a:lnTo>
                      <a:lnTo>
                        <a:pt x="373" y="107"/>
                      </a:lnTo>
                      <a:lnTo>
                        <a:pt x="102" y="107"/>
                      </a:lnTo>
                      <a:lnTo>
                        <a:pt x="102" y="373"/>
                      </a:lnTo>
                      <a:close/>
                      <a:moveTo>
                        <a:pt x="158" y="158"/>
                      </a:moveTo>
                      <a:lnTo>
                        <a:pt x="317" y="158"/>
                      </a:lnTo>
                      <a:lnTo>
                        <a:pt x="317" y="317"/>
                      </a:lnTo>
                      <a:lnTo>
                        <a:pt x="158" y="317"/>
                      </a:lnTo>
                      <a:lnTo>
                        <a:pt x="158" y="15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" name="TextBox 174"/>
                <p:cNvSpPr txBox="1"/>
                <p:nvPr/>
              </p:nvSpPr>
              <p:spPr>
                <a:xfrm>
                  <a:off x="943790" y="4222203"/>
                  <a:ext cx="420309" cy="253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400"/>
                    </a:spcBef>
                  </a:pPr>
                  <a:r>
                    <a:rPr lang="en-US" sz="1100" b="1" dirty="0">
                      <a:solidFill>
                        <a:schemeClr val="bg1"/>
                      </a:solidFill>
                    </a:rPr>
                    <a:t>36x</a:t>
                  </a:r>
                </a:p>
              </p:txBody>
            </p:sp>
          </p:grpSp>
          <p:grpSp>
            <p:nvGrpSpPr>
              <p:cNvPr id="176" name="Group 175"/>
              <p:cNvGrpSpPr/>
              <p:nvPr/>
            </p:nvGrpSpPr>
            <p:grpSpPr>
              <a:xfrm>
                <a:off x="2044051" y="4320104"/>
                <a:ext cx="478966" cy="253146"/>
                <a:chOff x="885132" y="4222203"/>
                <a:chExt cx="478967" cy="253146"/>
              </a:xfrm>
            </p:grpSpPr>
            <p:sp>
              <p:nvSpPr>
                <p:cNvPr id="177" name="Freeform 11"/>
                <p:cNvSpPr>
                  <a:spLocks noChangeArrowheads="1"/>
                </p:cNvSpPr>
                <p:nvPr/>
              </p:nvSpPr>
              <p:spPr bwMode="auto">
                <a:xfrm>
                  <a:off x="885132" y="4277798"/>
                  <a:ext cx="136224" cy="136223"/>
                </a:xfrm>
                <a:custGeom>
                  <a:avLst/>
                  <a:gdLst>
                    <a:gd name="T0" fmla="*/ 51 w 481"/>
                    <a:gd name="T1" fmla="*/ 51 h 481"/>
                    <a:gd name="T2" fmla="*/ 0 w 481"/>
                    <a:gd name="T3" fmla="*/ 51 h 481"/>
                    <a:gd name="T4" fmla="*/ 51 w 481"/>
                    <a:gd name="T5" fmla="*/ 266 h 481"/>
                    <a:gd name="T6" fmla="*/ 0 w 481"/>
                    <a:gd name="T7" fmla="*/ 209 h 481"/>
                    <a:gd name="T8" fmla="*/ 102 w 481"/>
                    <a:gd name="T9" fmla="*/ 480 h 481"/>
                    <a:gd name="T10" fmla="*/ 158 w 481"/>
                    <a:gd name="T11" fmla="*/ 424 h 481"/>
                    <a:gd name="T12" fmla="*/ 102 w 481"/>
                    <a:gd name="T13" fmla="*/ 480 h 481"/>
                    <a:gd name="T14" fmla="*/ 51 w 481"/>
                    <a:gd name="T15" fmla="*/ 158 h 481"/>
                    <a:gd name="T16" fmla="*/ 0 w 481"/>
                    <a:gd name="T17" fmla="*/ 107 h 481"/>
                    <a:gd name="T18" fmla="*/ 266 w 481"/>
                    <a:gd name="T19" fmla="*/ 0 h 481"/>
                    <a:gd name="T20" fmla="*/ 209 w 481"/>
                    <a:gd name="T21" fmla="*/ 51 h 481"/>
                    <a:gd name="T22" fmla="*/ 266 w 481"/>
                    <a:gd name="T23" fmla="*/ 0 h 481"/>
                    <a:gd name="T24" fmla="*/ 424 w 481"/>
                    <a:gd name="T25" fmla="*/ 51 h 481"/>
                    <a:gd name="T26" fmla="*/ 424 w 481"/>
                    <a:gd name="T27" fmla="*/ 0 h 481"/>
                    <a:gd name="T28" fmla="*/ 51 w 481"/>
                    <a:gd name="T29" fmla="*/ 424 h 481"/>
                    <a:gd name="T30" fmla="*/ 51 w 481"/>
                    <a:gd name="T31" fmla="*/ 480 h 481"/>
                    <a:gd name="T32" fmla="*/ 51 w 481"/>
                    <a:gd name="T33" fmla="*/ 373 h 481"/>
                    <a:gd name="T34" fmla="*/ 0 w 481"/>
                    <a:gd name="T35" fmla="*/ 317 h 481"/>
                    <a:gd name="T36" fmla="*/ 158 w 481"/>
                    <a:gd name="T37" fmla="*/ 0 h 481"/>
                    <a:gd name="T38" fmla="*/ 102 w 481"/>
                    <a:gd name="T39" fmla="*/ 51 h 481"/>
                    <a:gd name="T40" fmla="*/ 158 w 481"/>
                    <a:gd name="T41" fmla="*/ 0 h 481"/>
                    <a:gd name="T42" fmla="*/ 266 w 481"/>
                    <a:gd name="T43" fmla="*/ 480 h 481"/>
                    <a:gd name="T44" fmla="*/ 209 w 481"/>
                    <a:gd name="T45" fmla="*/ 424 h 481"/>
                    <a:gd name="T46" fmla="*/ 424 w 481"/>
                    <a:gd name="T47" fmla="*/ 266 h 481"/>
                    <a:gd name="T48" fmla="*/ 480 w 481"/>
                    <a:gd name="T49" fmla="*/ 209 h 481"/>
                    <a:gd name="T50" fmla="*/ 424 w 481"/>
                    <a:gd name="T51" fmla="*/ 266 h 481"/>
                    <a:gd name="T52" fmla="*/ 480 w 481"/>
                    <a:gd name="T53" fmla="*/ 424 h 481"/>
                    <a:gd name="T54" fmla="*/ 424 w 481"/>
                    <a:gd name="T55" fmla="*/ 480 h 481"/>
                    <a:gd name="T56" fmla="*/ 480 w 481"/>
                    <a:gd name="T57" fmla="*/ 158 h 481"/>
                    <a:gd name="T58" fmla="*/ 424 w 481"/>
                    <a:gd name="T59" fmla="*/ 107 h 481"/>
                    <a:gd name="T60" fmla="*/ 424 w 481"/>
                    <a:gd name="T61" fmla="*/ 373 h 481"/>
                    <a:gd name="T62" fmla="*/ 480 w 481"/>
                    <a:gd name="T63" fmla="*/ 317 h 481"/>
                    <a:gd name="T64" fmla="*/ 424 w 481"/>
                    <a:gd name="T65" fmla="*/ 373 h 481"/>
                    <a:gd name="T66" fmla="*/ 373 w 481"/>
                    <a:gd name="T67" fmla="*/ 480 h 481"/>
                    <a:gd name="T68" fmla="*/ 317 w 481"/>
                    <a:gd name="T69" fmla="*/ 424 h 481"/>
                    <a:gd name="T70" fmla="*/ 317 w 481"/>
                    <a:gd name="T71" fmla="*/ 51 h 481"/>
                    <a:gd name="T72" fmla="*/ 373 w 481"/>
                    <a:gd name="T73" fmla="*/ 0 h 481"/>
                    <a:gd name="T74" fmla="*/ 317 w 481"/>
                    <a:gd name="T75" fmla="*/ 51 h 481"/>
                    <a:gd name="T76" fmla="*/ 373 w 481"/>
                    <a:gd name="T77" fmla="*/ 373 h 481"/>
                    <a:gd name="T78" fmla="*/ 102 w 481"/>
                    <a:gd name="T79" fmla="*/ 107 h 481"/>
                    <a:gd name="T80" fmla="*/ 158 w 481"/>
                    <a:gd name="T81" fmla="*/ 158 h 481"/>
                    <a:gd name="T82" fmla="*/ 317 w 481"/>
                    <a:gd name="T83" fmla="*/ 317 h 481"/>
                    <a:gd name="T84" fmla="*/ 158 w 481"/>
                    <a:gd name="T85" fmla="*/ 158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1" h="481">
                      <a:moveTo>
                        <a:pt x="0" y="51"/>
                      </a:moveTo>
                      <a:lnTo>
                        <a:pt x="51" y="51"/>
                      </a:lnTo>
                      <a:lnTo>
                        <a:pt x="51" y="0"/>
                      </a:lnTo>
                      <a:cubicBezTo>
                        <a:pt x="20" y="0"/>
                        <a:pt x="0" y="20"/>
                        <a:pt x="0" y="51"/>
                      </a:cubicBezTo>
                      <a:close/>
                      <a:moveTo>
                        <a:pt x="0" y="266"/>
                      </a:moveTo>
                      <a:lnTo>
                        <a:pt x="51" y="266"/>
                      </a:lnTo>
                      <a:lnTo>
                        <a:pt x="51" y="209"/>
                      </a:lnTo>
                      <a:lnTo>
                        <a:pt x="0" y="209"/>
                      </a:lnTo>
                      <a:lnTo>
                        <a:pt x="0" y="266"/>
                      </a:lnTo>
                      <a:close/>
                      <a:moveTo>
                        <a:pt x="102" y="480"/>
                      </a:moveTo>
                      <a:lnTo>
                        <a:pt x="158" y="480"/>
                      </a:lnTo>
                      <a:lnTo>
                        <a:pt x="158" y="424"/>
                      </a:lnTo>
                      <a:lnTo>
                        <a:pt x="102" y="424"/>
                      </a:lnTo>
                      <a:lnTo>
                        <a:pt x="102" y="480"/>
                      </a:lnTo>
                      <a:close/>
                      <a:moveTo>
                        <a:pt x="0" y="158"/>
                      </a:moveTo>
                      <a:lnTo>
                        <a:pt x="51" y="158"/>
                      </a:lnTo>
                      <a:lnTo>
                        <a:pt x="51" y="107"/>
                      </a:lnTo>
                      <a:lnTo>
                        <a:pt x="0" y="107"/>
                      </a:lnTo>
                      <a:lnTo>
                        <a:pt x="0" y="158"/>
                      </a:lnTo>
                      <a:close/>
                      <a:moveTo>
                        <a:pt x="266" y="0"/>
                      </a:moveTo>
                      <a:lnTo>
                        <a:pt x="209" y="0"/>
                      </a:lnTo>
                      <a:lnTo>
                        <a:pt x="209" y="51"/>
                      </a:lnTo>
                      <a:lnTo>
                        <a:pt x="266" y="51"/>
                      </a:lnTo>
                      <a:lnTo>
                        <a:pt x="266" y="0"/>
                      </a:lnTo>
                      <a:close/>
                      <a:moveTo>
                        <a:pt x="424" y="0"/>
                      </a:moveTo>
                      <a:lnTo>
                        <a:pt x="424" y="51"/>
                      </a:lnTo>
                      <a:lnTo>
                        <a:pt x="480" y="51"/>
                      </a:lnTo>
                      <a:cubicBezTo>
                        <a:pt x="480" y="20"/>
                        <a:pt x="455" y="0"/>
                        <a:pt x="424" y="0"/>
                      </a:cubicBezTo>
                      <a:close/>
                      <a:moveTo>
                        <a:pt x="51" y="480"/>
                      </a:moveTo>
                      <a:lnTo>
                        <a:pt x="51" y="424"/>
                      </a:lnTo>
                      <a:lnTo>
                        <a:pt x="0" y="424"/>
                      </a:lnTo>
                      <a:cubicBezTo>
                        <a:pt x="0" y="455"/>
                        <a:pt x="20" y="480"/>
                        <a:pt x="51" y="480"/>
                      </a:cubicBezTo>
                      <a:close/>
                      <a:moveTo>
                        <a:pt x="0" y="373"/>
                      </a:moveTo>
                      <a:lnTo>
                        <a:pt x="51" y="373"/>
                      </a:lnTo>
                      <a:lnTo>
                        <a:pt x="51" y="317"/>
                      </a:lnTo>
                      <a:lnTo>
                        <a:pt x="0" y="317"/>
                      </a:lnTo>
                      <a:lnTo>
                        <a:pt x="0" y="373"/>
                      </a:lnTo>
                      <a:close/>
                      <a:moveTo>
                        <a:pt x="158" y="0"/>
                      </a:moveTo>
                      <a:lnTo>
                        <a:pt x="102" y="0"/>
                      </a:lnTo>
                      <a:lnTo>
                        <a:pt x="102" y="51"/>
                      </a:lnTo>
                      <a:lnTo>
                        <a:pt x="158" y="51"/>
                      </a:lnTo>
                      <a:lnTo>
                        <a:pt x="158" y="0"/>
                      </a:lnTo>
                      <a:close/>
                      <a:moveTo>
                        <a:pt x="209" y="480"/>
                      </a:moveTo>
                      <a:lnTo>
                        <a:pt x="266" y="480"/>
                      </a:lnTo>
                      <a:lnTo>
                        <a:pt x="266" y="424"/>
                      </a:lnTo>
                      <a:lnTo>
                        <a:pt x="209" y="424"/>
                      </a:lnTo>
                      <a:lnTo>
                        <a:pt x="209" y="480"/>
                      </a:lnTo>
                      <a:close/>
                      <a:moveTo>
                        <a:pt x="424" y="266"/>
                      </a:moveTo>
                      <a:lnTo>
                        <a:pt x="480" y="266"/>
                      </a:lnTo>
                      <a:lnTo>
                        <a:pt x="480" y="209"/>
                      </a:lnTo>
                      <a:lnTo>
                        <a:pt x="424" y="209"/>
                      </a:lnTo>
                      <a:lnTo>
                        <a:pt x="424" y="266"/>
                      </a:lnTo>
                      <a:close/>
                      <a:moveTo>
                        <a:pt x="424" y="480"/>
                      </a:moveTo>
                      <a:cubicBezTo>
                        <a:pt x="455" y="480"/>
                        <a:pt x="480" y="455"/>
                        <a:pt x="480" y="424"/>
                      </a:cubicBezTo>
                      <a:lnTo>
                        <a:pt x="424" y="424"/>
                      </a:lnTo>
                      <a:lnTo>
                        <a:pt x="424" y="480"/>
                      </a:lnTo>
                      <a:close/>
                      <a:moveTo>
                        <a:pt x="424" y="158"/>
                      </a:moveTo>
                      <a:lnTo>
                        <a:pt x="480" y="158"/>
                      </a:lnTo>
                      <a:lnTo>
                        <a:pt x="480" y="107"/>
                      </a:lnTo>
                      <a:lnTo>
                        <a:pt x="424" y="107"/>
                      </a:lnTo>
                      <a:lnTo>
                        <a:pt x="424" y="158"/>
                      </a:lnTo>
                      <a:close/>
                      <a:moveTo>
                        <a:pt x="424" y="373"/>
                      </a:moveTo>
                      <a:lnTo>
                        <a:pt x="480" y="373"/>
                      </a:lnTo>
                      <a:lnTo>
                        <a:pt x="480" y="317"/>
                      </a:lnTo>
                      <a:lnTo>
                        <a:pt x="424" y="317"/>
                      </a:lnTo>
                      <a:lnTo>
                        <a:pt x="424" y="373"/>
                      </a:lnTo>
                      <a:close/>
                      <a:moveTo>
                        <a:pt x="317" y="480"/>
                      </a:moveTo>
                      <a:lnTo>
                        <a:pt x="373" y="480"/>
                      </a:lnTo>
                      <a:lnTo>
                        <a:pt x="373" y="424"/>
                      </a:lnTo>
                      <a:lnTo>
                        <a:pt x="317" y="424"/>
                      </a:lnTo>
                      <a:lnTo>
                        <a:pt x="317" y="480"/>
                      </a:lnTo>
                      <a:close/>
                      <a:moveTo>
                        <a:pt x="317" y="51"/>
                      </a:moveTo>
                      <a:lnTo>
                        <a:pt x="373" y="51"/>
                      </a:lnTo>
                      <a:lnTo>
                        <a:pt x="373" y="0"/>
                      </a:lnTo>
                      <a:lnTo>
                        <a:pt x="317" y="0"/>
                      </a:lnTo>
                      <a:lnTo>
                        <a:pt x="317" y="51"/>
                      </a:lnTo>
                      <a:close/>
                      <a:moveTo>
                        <a:pt x="102" y="373"/>
                      </a:moveTo>
                      <a:lnTo>
                        <a:pt x="373" y="373"/>
                      </a:lnTo>
                      <a:lnTo>
                        <a:pt x="373" y="107"/>
                      </a:lnTo>
                      <a:lnTo>
                        <a:pt x="102" y="107"/>
                      </a:lnTo>
                      <a:lnTo>
                        <a:pt x="102" y="373"/>
                      </a:lnTo>
                      <a:close/>
                      <a:moveTo>
                        <a:pt x="158" y="158"/>
                      </a:moveTo>
                      <a:lnTo>
                        <a:pt x="317" y="158"/>
                      </a:lnTo>
                      <a:lnTo>
                        <a:pt x="317" y="317"/>
                      </a:lnTo>
                      <a:lnTo>
                        <a:pt x="158" y="317"/>
                      </a:lnTo>
                      <a:lnTo>
                        <a:pt x="158" y="15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" name="TextBox 177"/>
                <p:cNvSpPr txBox="1"/>
                <p:nvPr/>
              </p:nvSpPr>
              <p:spPr>
                <a:xfrm>
                  <a:off x="943790" y="4222203"/>
                  <a:ext cx="420309" cy="253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400"/>
                    </a:spcBef>
                  </a:pPr>
                  <a:r>
                    <a:rPr lang="en-US" sz="1100" b="1" dirty="0">
                      <a:solidFill>
                        <a:schemeClr val="bg1"/>
                      </a:solidFill>
                    </a:rPr>
                    <a:t>36x</a:t>
                  </a:r>
                </a:p>
              </p:txBody>
            </p:sp>
          </p:grpSp>
          <p:sp>
            <p:nvSpPr>
              <p:cNvPr id="179" name="TextBox 178"/>
              <p:cNvSpPr txBox="1"/>
              <p:nvPr/>
            </p:nvSpPr>
            <p:spPr>
              <a:xfrm>
                <a:off x="2055361" y="4401082"/>
                <a:ext cx="325704" cy="253134"/>
              </a:xfrm>
              <a:prstGeom prst="rect">
                <a:avLst/>
              </a:prstGeom>
              <a:noFill/>
            </p:spPr>
            <p:txBody>
              <a:bodyPr wrap="none" lIns="91340" tIns="45670" rIns="91340" bIns="45670" rtlCol="0">
                <a:spAutoFit/>
              </a:bodyPr>
              <a:lstStyle/>
              <a:p>
                <a:pPr>
                  <a:lnSpc>
                    <a:spcPct val="95000"/>
                  </a:lnSpc>
                  <a:spcBef>
                    <a:spcPts val="400"/>
                  </a:spcBef>
                </a:pPr>
                <a:r>
                  <a:rPr lang="en-US" sz="1100" b="1" dirty="0">
                    <a:solidFill>
                      <a:schemeClr val="bg1"/>
                    </a:solidFill>
                  </a:rPr>
                  <a:t>…</a:t>
                </a:r>
              </a:p>
            </p:txBody>
          </p:sp>
          <p:grpSp>
            <p:nvGrpSpPr>
              <p:cNvPr id="180" name="Group 179"/>
              <p:cNvGrpSpPr/>
              <p:nvPr/>
            </p:nvGrpSpPr>
            <p:grpSpPr>
              <a:xfrm>
                <a:off x="2573426" y="4133329"/>
                <a:ext cx="478966" cy="253146"/>
                <a:chOff x="885132" y="4222203"/>
                <a:chExt cx="478967" cy="253146"/>
              </a:xfrm>
            </p:grpSpPr>
            <p:sp>
              <p:nvSpPr>
                <p:cNvPr id="181" name="Freeform 11"/>
                <p:cNvSpPr>
                  <a:spLocks noChangeArrowheads="1"/>
                </p:cNvSpPr>
                <p:nvPr/>
              </p:nvSpPr>
              <p:spPr bwMode="auto">
                <a:xfrm>
                  <a:off x="885132" y="4277798"/>
                  <a:ext cx="136224" cy="136223"/>
                </a:xfrm>
                <a:custGeom>
                  <a:avLst/>
                  <a:gdLst>
                    <a:gd name="T0" fmla="*/ 51 w 481"/>
                    <a:gd name="T1" fmla="*/ 51 h 481"/>
                    <a:gd name="T2" fmla="*/ 0 w 481"/>
                    <a:gd name="T3" fmla="*/ 51 h 481"/>
                    <a:gd name="T4" fmla="*/ 51 w 481"/>
                    <a:gd name="T5" fmla="*/ 266 h 481"/>
                    <a:gd name="T6" fmla="*/ 0 w 481"/>
                    <a:gd name="T7" fmla="*/ 209 h 481"/>
                    <a:gd name="T8" fmla="*/ 102 w 481"/>
                    <a:gd name="T9" fmla="*/ 480 h 481"/>
                    <a:gd name="T10" fmla="*/ 158 w 481"/>
                    <a:gd name="T11" fmla="*/ 424 h 481"/>
                    <a:gd name="T12" fmla="*/ 102 w 481"/>
                    <a:gd name="T13" fmla="*/ 480 h 481"/>
                    <a:gd name="T14" fmla="*/ 51 w 481"/>
                    <a:gd name="T15" fmla="*/ 158 h 481"/>
                    <a:gd name="T16" fmla="*/ 0 w 481"/>
                    <a:gd name="T17" fmla="*/ 107 h 481"/>
                    <a:gd name="T18" fmla="*/ 266 w 481"/>
                    <a:gd name="T19" fmla="*/ 0 h 481"/>
                    <a:gd name="T20" fmla="*/ 209 w 481"/>
                    <a:gd name="T21" fmla="*/ 51 h 481"/>
                    <a:gd name="T22" fmla="*/ 266 w 481"/>
                    <a:gd name="T23" fmla="*/ 0 h 481"/>
                    <a:gd name="T24" fmla="*/ 424 w 481"/>
                    <a:gd name="T25" fmla="*/ 51 h 481"/>
                    <a:gd name="T26" fmla="*/ 424 w 481"/>
                    <a:gd name="T27" fmla="*/ 0 h 481"/>
                    <a:gd name="T28" fmla="*/ 51 w 481"/>
                    <a:gd name="T29" fmla="*/ 424 h 481"/>
                    <a:gd name="T30" fmla="*/ 51 w 481"/>
                    <a:gd name="T31" fmla="*/ 480 h 481"/>
                    <a:gd name="T32" fmla="*/ 51 w 481"/>
                    <a:gd name="T33" fmla="*/ 373 h 481"/>
                    <a:gd name="T34" fmla="*/ 0 w 481"/>
                    <a:gd name="T35" fmla="*/ 317 h 481"/>
                    <a:gd name="T36" fmla="*/ 158 w 481"/>
                    <a:gd name="T37" fmla="*/ 0 h 481"/>
                    <a:gd name="T38" fmla="*/ 102 w 481"/>
                    <a:gd name="T39" fmla="*/ 51 h 481"/>
                    <a:gd name="T40" fmla="*/ 158 w 481"/>
                    <a:gd name="T41" fmla="*/ 0 h 481"/>
                    <a:gd name="T42" fmla="*/ 266 w 481"/>
                    <a:gd name="T43" fmla="*/ 480 h 481"/>
                    <a:gd name="T44" fmla="*/ 209 w 481"/>
                    <a:gd name="T45" fmla="*/ 424 h 481"/>
                    <a:gd name="T46" fmla="*/ 424 w 481"/>
                    <a:gd name="T47" fmla="*/ 266 h 481"/>
                    <a:gd name="T48" fmla="*/ 480 w 481"/>
                    <a:gd name="T49" fmla="*/ 209 h 481"/>
                    <a:gd name="T50" fmla="*/ 424 w 481"/>
                    <a:gd name="T51" fmla="*/ 266 h 481"/>
                    <a:gd name="T52" fmla="*/ 480 w 481"/>
                    <a:gd name="T53" fmla="*/ 424 h 481"/>
                    <a:gd name="T54" fmla="*/ 424 w 481"/>
                    <a:gd name="T55" fmla="*/ 480 h 481"/>
                    <a:gd name="T56" fmla="*/ 480 w 481"/>
                    <a:gd name="T57" fmla="*/ 158 h 481"/>
                    <a:gd name="T58" fmla="*/ 424 w 481"/>
                    <a:gd name="T59" fmla="*/ 107 h 481"/>
                    <a:gd name="T60" fmla="*/ 424 w 481"/>
                    <a:gd name="T61" fmla="*/ 373 h 481"/>
                    <a:gd name="T62" fmla="*/ 480 w 481"/>
                    <a:gd name="T63" fmla="*/ 317 h 481"/>
                    <a:gd name="T64" fmla="*/ 424 w 481"/>
                    <a:gd name="T65" fmla="*/ 373 h 481"/>
                    <a:gd name="T66" fmla="*/ 373 w 481"/>
                    <a:gd name="T67" fmla="*/ 480 h 481"/>
                    <a:gd name="T68" fmla="*/ 317 w 481"/>
                    <a:gd name="T69" fmla="*/ 424 h 481"/>
                    <a:gd name="T70" fmla="*/ 317 w 481"/>
                    <a:gd name="T71" fmla="*/ 51 h 481"/>
                    <a:gd name="T72" fmla="*/ 373 w 481"/>
                    <a:gd name="T73" fmla="*/ 0 h 481"/>
                    <a:gd name="T74" fmla="*/ 317 w 481"/>
                    <a:gd name="T75" fmla="*/ 51 h 481"/>
                    <a:gd name="T76" fmla="*/ 373 w 481"/>
                    <a:gd name="T77" fmla="*/ 373 h 481"/>
                    <a:gd name="T78" fmla="*/ 102 w 481"/>
                    <a:gd name="T79" fmla="*/ 107 h 481"/>
                    <a:gd name="T80" fmla="*/ 158 w 481"/>
                    <a:gd name="T81" fmla="*/ 158 h 481"/>
                    <a:gd name="T82" fmla="*/ 317 w 481"/>
                    <a:gd name="T83" fmla="*/ 317 h 481"/>
                    <a:gd name="T84" fmla="*/ 158 w 481"/>
                    <a:gd name="T85" fmla="*/ 158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1" h="481">
                      <a:moveTo>
                        <a:pt x="0" y="51"/>
                      </a:moveTo>
                      <a:lnTo>
                        <a:pt x="51" y="51"/>
                      </a:lnTo>
                      <a:lnTo>
                        <a:pt x="51" y="0"/>
                      </a:lnTo>
                      <a:cubicBezTo>
                        <a:pt x="20" y="0"/>
                        <a:pt x="0" y="20"/>
                        <a:pt x="0" y="51"/>
                      </a:cubicBezTo>
                      <a:close/>
                      <a:moveTo>
                        <a:pt x="0" y="266"/>
                      </a:moveTo>
                      <a:lnTo>
                        <a:pt x="51" y="266"/>
                      </a:lnTo>
                      <a:lnTo>
                        <a:pt x="51" y="209"/>
                      </a:lnTo>
                      <a:lnTo>
                        <a:pt x="0" y="209"/>
                      </a:lnTo>
                      <a:lnTo>
                        <a:pt x="0" y="266"/>
                      </a:lnTo>
                      <a:close/>
                      <a:moveTo>
                        <a:pt x="102" y="480"/>
                      </a:moveTo>
                      <a:lnTo>
                        <a:pt x="158" y="480"/>
                      </a:lnTo>
                      <a:lnTo>
                        <a:pt x="158" y="424"/>
                      </a:lnTo>
                      <a:lnTo>
                        <a:pt x="102" y="424"/>
                      </a:lnTo>
                      <a:lnTo>
                        <a:pt x="102" y="480"/>
                      </a:lnTo>
                      <a:close/>
                      <a:moveTo>
                        <a:pt x="0" y="158"/>
                      </a:moveTo>
                      <a:lnTo>
                        <a:pt x="51" y="158"/>
                      </a:lnTo>
                      <a:lnTo>
                        <a:pt x="51" y="107"/>
                      </a:lnTo>
                      <a:lnTo>
                        <a:pt x="0" y="107"/>
                      </a:lnTo>
                      <a:lnTo>
                        <a:pt x="0" y="158"/>
                      </a:lnTo>
                      <a:close/>
                      <a:moveTo>
                        <a:pt x="266" y="0"/>
                      </a:moveTo>
                      <a:lnTo>
                        <a:pt x="209" y="0"/>
                      </a:lnTo>
                      <a:lnTo>
                        <a:pt x="209" y="51"/>
                      </a:lnTo>
                      <a:lnTo>
                        <a:pt x="266" y="51"/>
                      </a:lnTo>
                      <a:lnTo>
                        <a:pt x="266" y="0"/>
                      </a:lnTo>
                      <a:close/>
                      <a:moveTo>
                        <a:pt x="424" y="0"/>
                      </a:moveTo>
                      <a:lnTo>
                        <a:pt x="424" y="51"/>
                      </a:lnTo>
                      <a:lnTo>
                        <a:pt x="480" y="51"/>
                      </a:lnTo>
                      <a:cubicBezTo>
                        <a:pt x="480" y="20"/>
                        <a:pt x="455" y="0"/>
                        <a:pt x="424" y="0"/>
                      </a:cubicBezTo>
                      <a:close/>
                      <a:moveTo>
                        <a:pt x="51" y="480"/>
                      </a:moveTo>
                      <a:lnTo>
                        <a:pt x="51" y="424"/>
                      </a:lnTo>
                      <a:lnTo>
                        <a:pt x="0" y="424"/>
                      </a:lnTo>
                      <a:cubicBezTo>
                        <a:pt x="0" y="455"/>
                        <a:pt x="20" y="480"/>
                        <a:pt x="51" y="480"/>
                      </a:cubicBezTo>
                      <a:close/>
                      <a:moveTo>
                        <a:pt x="0" y="373"/>
                      </a:moveTo>
                      <a:lnTo>
                        <a:pt x="51" y="373"/>
                      </a:lnTo>
                      <a:lnTo>
                        <a:pt x="51" y="317"/>
                      </a:lnTo>
                      <a:lnTo>
                        <a:pt x="0" y="317"/>
                      </a:lnTo>
                      <a:lnTo>
                        <a:pt x="0" y="373"/>
                      </a:lnTo>
                      <a:close/>
                      <a:moveTo>
                        <a:pt x="158" y="0"/>
                      </a:moveTo>
                      <a:lnTo>
                        <a:pt x="102" y="0"/>
                      </a:lnTo>
                      <a:lnTo>
                        <a:pt x="102" y="51"/>
                      </a:lnTo>
                      <a:lnTo>
                        <a:pt x="158" y="51"/>
                      </a:lnTo>
                      <a:lnTo>
                        <a:pt x="158" y="0"/>
                      </a:lnTo>
                      <a:close/>
                      <a:moveTo>
                        <a:pt x="209" y="480"/>
                      </a:moveTo>
                      <a:lnTo>
                        <a:pt x="266" y="480"/>
                      </a:lnTo>
                      <a:lnTo>
                        <a:pt x="266" y="424"/>
                      </a:lnTo>
                      <a:lnTo>
                        <a:pt x="209" y="424"/>
                      </a:lnTo>
                      <a:lnTo>
                        <a:pt x="209" y="480"/>
                      </a:lnTo>
                      <a:close/>
                      <a:moveTo>
                        <a:pt x="424" y="266"/>
                      </a:moveTo>
                      <a:lnTo>
                        <a:pt x="480" y="266"/>
                      </a:lnTo>
                      <a:lnTo>
                        <a:pt x="480" y="209"/>
                      </a:lnTo>
                      <a:lnTo>
                        <a:pt x="424" y="209"/>
                      </a:lnTo>
                      <a:lnTo>
                        <a:pt x="424" y="266"/>
                      </a:lnTo>
                      <a:close/>
                      <a:moveTo>
                        <a:pt x="424" y="480"/>
                      </a:moveTo>
                      <a:cubicBezTo>
                        <a:pt x="455" y="480"/>
                        <a:pt x="480" y="455"/>
                        <a:pt x="480" y="424"/>
                      </a:cubicBezTo>
                      <a:lnTo>
                        <a:pt x="424" y="424"/>
                      </a:lnTo>
                      <a:lnTo>
                        <a:pt x="424" y="480"/>
                      </a:lnTo>
                      <a:close/>
                      <a:moveTo>
                        <a:pt x="424" y="158"/>
                      </a:moveTo>
                      <a:lnTo>
                        <a:pt x="480" y="158"/>
                      </a:lnTo>
                      <a:lnTo>
                        <a:pt x="480" y="107"/>
                      </a:lnTo>
                      <a:lnTo>
                        <a:pt x="424" y="107"/>
                      </a:lnTo>
                      <a:lnTo>
                        <a:pt x="424" y="158"/>
                      </a:lnTo>
                      <a:close/>
                      <a:moveTo>
                        <a:pt x="424" y="373"/>
                      </a:moveTo>
                      <a:lnTo>
                        <a:pt x="480" y="373"/>
                      </a:lnTo>
                      <a:lnTo>
                        <a:pt x="480" y="317"/>
                      </a:lnTo>
                      <a:lnTo>
                        <a:pt x="424" y="317"/>
                      </a:lnTo>
                      <a:lnTo>
                        <a:pt x="424" y="373"/>
                      </a:lnTo>
                      <a:close/>
                      <a:moveTo>
                        <a:pt x="317" y="480"/>
                      </a:moveTo>
                      <a:lnTo>
                        <a:pt x="373" y="480"/>
                      </a:lnTo>
                      <a:lnTo>
                        <a:pt x="373" y="424"/>
                      </a:lnTo>
                      <a:lnTo>
                        <a:pt x="317" y="424"/>
                      </a:lnTo>
                      <a:lnTo>
                        <a:pt x="317" y="480"/>
                      </a:lnTo>
                      <a:close/>
                      <a:moveTo>
                        <a:pt x="317" y="51"/>
                      </a:moveTo>
                      <a:lnTo>
                        <a:pt x="373" y="51"/>
                      </a:lnTo>
                      <a:lnTo>
                        <a:pt x="373" y="0"/>
                      </a:lnTo>
                      <a:lnTo>
                        <a:pt x="317" y="0"/>
                      </a:lnTo>
                      <a:lnTo>
                        <a:pt x="317" y="51"/>
                      </a:lnTo>
                      <a:close/>
                      <a:moveTo>
                        <a:pt x="102" y="373"/>
                      </a:moveTo>
                      <a:lnTo>
                        <a:pt x="373" y="373"/>
                      </a:lnTo>
                      <a:lnTo>
                        <a:pt x="373" y="107"/>
                      </a:lnTo>
                      <a:lnTo>
                        <a:pt x="102" y="107"/>
                      </a:lnTo>
                      <a:lnTo>
                        <a:pt x="102" y="373"/>
                      </a:lnTo>
                      <a:close/>
                      <a:moveTo>
                        <a:pt x="158" y="158"/>
                      </a:moveTo>
                      <a:lnTo>
                        <a:pt x="317" y="158"/>
                      </a:lnTo>
                      <a:lnTo>
                        <a:pt x="317" y="317"/>
                      </a:lnTo>
                      <a:lnTo>
                        <a:pt x="158" y="317"/>
                      </a:lnTo>
                      <a:lnTo>
                        <a:pt x="158" y="15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943790" y="4222203"/>
                  <a:ext cx="420309" cy="253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400"/>
                    </a:spcBef>
                  </a:pPr>
                  <a:r>
                    <a:rPr lang="en-US" sz="1100" b="1" dirty="0">
                      <a:solidFill>
                        <a:schemeClr val="bg1"/>
                      </a:solidFill>
                    </a:rPr>
                    <a:t>36x</a:t>
                  </a:r>
                </a:p>
              </p:txBody>
            </p:sp>
          </p:grpSp>
          <p:grpSp>
            <p:nvGrpSpPr>
              <p:cNvPr id="183" name="Group 182"/>
              <p:cNvGrpSpPr/>
              <p:nvPr/>
            </p:nvGrpSpPr>
            <p:grpSpPr>
              <a:xfrm>
                <a:off x="2574576" y="4320104"/>
                <a:ext cx="478966" cy="253146"/>
                <a:chOff x="885132" y="4222203"/>
                <a:chExt cx="478967" cy="253146"/>
              </a:xfrm>
            </p:grpSpPr>
            <p:sp>
              <p:nvSpPr>
                <p:cNvPr id="184" name="Freeform 11"/>
                <p:cNvSpPr>
                  <a:spLocks noChangeArrowheads="1"/>
                </p:cNvSpPr>
                <p:nvPr/>
              </p:nvSpPr>
              <p:spPr bwMode="auto">
                <a:xfrm>
                  <a:off x="885132" y="4277798"/>
                  <a:ext cx="136224" cy="136223"/>
                </a:xfrm>
                <a:custGeom>
                  <a:avLst/>
                  <a:gdLst>
                    <a:gd name="T0" fmla="*/ 51 w 481"/>
                    <a:gd name="T1" fmla="*/ 51 h 481"/>
                    <a:gd name="T2" fmla="*/ 0 w 481"/>
                    <a:gd name="T3" fmla="*/ 51 h 481"/>
                    <a:gd name="T4" fmla="*/ 51 w 481"/>
                    <a:gd name="T5" fmla="*/ 266 h 481"/>
                    <a:gd name="T6" fmla="*/ 0 w 481"/>
                    <a:gd name="T7" fmla="*/ 209 h 481"/>
                    <a:gd name="T8" fmla="*/ 102 w 481"/>
                    <a:gd name="T9" fmla="*/ 480 h 481"/>
                    <a:gd name="T10" fmla="*/ 158 w 481"/>
                    <a:gd name="T11" fmla="*/ 424 h 481"/>
                    <a:gd name="T12" fmla="*/ 102 w 481"/>
                    <a:gd name="T13" fmla="*/ 480 h 481"/>
                    <a:gd name="T14" fmla="*/ 51 w 481"/>
                    <a:gd name="T15" fmla="*/ 158 h 481"/>
                    <a:gd name="T16" fmla="*/ 0 w 481"/>
                    <a:gd name="T17" fmla="*/ 107 h 481"/>
                    <a:gd name="T18" fmla="*/ 266 w 481"/>
                    <a:gd name="T19" fmla="*/ 0 h 481"/>
                    <a:gd name="T20" fmla="*/ 209 w 481"/>
                    <a:gd name="T21" fmla="*/ 51 h 481"/>
                    <a:gd name="T22" fmla="*/ 266 w 481"/>
                    <a:gd name="T23" fmla="*/ 0 h 481"/>
                    <a:gd name="T24" fmla="*/ 424 w 481"/>
                    <a:gd name="T25" fmla="*/ 51 h 481"/>
                    <a:gd name="T26" fmla="*/ 424 w 481"/>
                    <a:gd name="T27" fmla="*/ 0 h 481"/>
                    <a:gd name="T28" fmla="*/ 51 w 481"/>
                    <a:gd name="T29" fmla="*/ 424 h 481"/>
                    <a:gd name="T30" fmla="*/ 51 w 481"/>
                    <a:gd name="T31" fmla="*/ 480 h 481"/>
                    <a:gd name="T32" fmla="*/ 51 w 481"/>
                    <a:gd name="T33" fmla="*/ 373 h 481"/>
                    <a:gd name="T34" fmla="*/ 0 w 481"/>
                    <a:gd name="T35" fmla="*/ 317 h 481"/>
                    <a:gd name="T36" fmla="*/ 158 w 481"/>
                    <a:gd name="T37" fmla="*/ 0 h 481"/>
                    <a:gd name="T38" fmla="*/ 102 w 481"/>
                    <a:gd name="T39" fmla="*/ 51 h 481"/>
                    <a:gd name="T40" fmla="*/ 158 w 481"/>
                    <a:gd name="T41" fmla="*/ 0 h 481"/>
                    <a:gd name="T42" fmla="*/ 266 w 481"/>
                    <a:gd name="T43" fmla="*/ 480 h 481"/>
                    <a:gd name="T44" fmla="*/ 209 w 481"/>
                    <a:gd name="T45" fmla="*/ 424 h 481"/>
                    <a:gd name="T46" fmla="*/ 424 w 481"/>
                    <a:gd name="T47" fmla="*/ 266 h 481"/>
                    <a:gd name="T48" fmla="*/ 480 w 481"/>
                    <a:gd name="T49" fmla="*/ 209 h 481"/>
                    <a:gd name="T50" fmla="*/ 424 w 481"/>
                    <a:gd name="T51" fmla="*/ 266 h 481"/>
                    <a:gd name="T52" fmla="*/ 480 w 481"/>
                    <a:gd name="T53" fmla="*/ 424 h 481"/>
                    <a:gd name="T54" fmla="*/ 424 w 481"/>
                    <a:gd name="T55" fmla="*/ 480 h 481"/>
                    <a:gd name="T56" fmla="*/ 480 w 481"/>
                    <a:gd name="T57" fmla="*/ 158 h 481"/>
                    <a:gd name="T58" fmla="*/ 424 w 481"/>
                    <a:gd name="T59" fmla="*/ 107 h 481"/>
                    <a:gd name="T60" fmla="*/ 424 w 481"/>
                    <a:gd name="T61" fmla="*/ 373 h 481"/>
                    <a:gd name="T62" fmla="*/ 480 w 481"/>
                    <a:gd name="T63" fmla="*/ 317 h 481"/>
                    <a:gd name="T64" fmla="*/ 424 w 481"/>
                    <a:gd name="T65" fmla="*/ 373 h 481"/>
                    <a:gd name="T66" fmla="*/ 373 w 481"/>
                    <a:gd name="T67" fmla="*/ 480 h 481"/>
                    <a:gd name="T68" fmla="*/ 317 w 481"/>
                    <a:gd name="T69" fmla="*/ 424 h 481"/>
                    <a:gd name="T70" fmla="*/ 317 w 481"/>
                    <a:gd name="T71" fmla="*/ 51 h 481"/>
                    <a:gd name="T72" fmla="*/ 373 w 481"/>
                    <a:gd name="T73" fmla="*/ 0 h 481"/>
                    <a:gd name="T74" fmla="*/ 317 w 481"/>
                    <a:gd name="T75" fmla="*/ 51 h 481"/>
                    <a:gd name="T76" fmla="*/ 373 w 481"/>
                    <a:gd name="T77" fmla="*/ 373 h 481"/>
                    <a:gd name="T78" fmla="*/ 102 w 481"/>
                    <a:gd name="T79" fmla="*/ 107 h 481"/>
                    <a:gd name="T80" fmla="*/ 158 w 481"/>
                    <a:gd name="T81" fmla="*/ 158 h 481"/>
                    <a:gd name="T82" fmla="*/ 317 w 481"/>
                    <a:gd name="T83" fmla="*/ 317 h 481"/>
                    <a:gd name="T84" fmla="*/ 158 w 481"/>
                    <a:gd name="T85" fmla="*/ 158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1" h="481">
                      <a:moveTo>
                        <a:pt x="0" y="51"/>
                      </a:moveTo>
                      <a:lnTo>
                        <a:pt x="51" y="51"/>
                      </a:lnTo>
                      <a:lnTo>
                        <a:pt x="51" y="0"/>
                      </a:lnTo>
                      <a:cubicBezTo>
                        <a:pt x="20" y="0"/>
                        <a:pt x="0" y="20"/>
                        <a:pt x="0" y="51"/>
                      </a:cubicBezTo>
                      <a:close/>
                      <a:moveTo>
                        <a:pt x="0" y="266"/>
                      </a:moveTo>
                      <a:lnTo>
                        <a:pt x="51" y="266"/>
                      </a:lnTo>
                      <a:lnTo>
                        <a:pt x="51" y="209"/>
                      </a:lnTo>
                      <a:lnTo>
                        <a:pt x="0" y="209"/>
                      </a:lnTo>
                      <a:lnTo>
                        <a:pt x="0" y="266"/>
                      </a:lnTo>
                      <a:close/>
                      <a:moveTo>
                        <a:pt x="102" y="480"/>
                      </a:moveTo>
                      <a:lnTo>
                        <a:pt x="158" y="480"/>
                      </a:lnTo>
                      <a:lnTo>
                        <a:pt x="158" y="424"/>
                      </a:lnTo>
                      <a:lnTo>
                        <a:pt x="102" y="424"/>
                      </a:lnTo>
                      <a:lnTo>
                        <a:pt x="102" y="480"/>
                      </a:lnTo>
                      <a:close/>
                      <a:moveTo>
                        <a:pt x="0" y="158"/>
                      </a:moveTo>
                      <a:lnTo>
                        <a:pt x="51" y="158"/>
                      </a:lnTo>
                      <a:lnTo>
                        <a:pt x="51" y="107"/>
                      </a:lnTo>
                      <a:lnTo>
                        <a:pt x="0" y="107"/>
                      </a:lnTo>
                      <a:lnTo>
                        <a:pt x="0" y="158"/>
                      </a:lnTo>
                      <a:close/>
                      <a:moveTo>
                        <a:pt x="266" y="0"/>
                      </a:moveTo>
                      <a:lnTo>
                        <a:pt x="209" y="0"/>
                      </a:lnTo>
                      <a:lnTo>
                        <a:pt x="209" y="51"/>
                      </a:lnTo>
                      <a:lnTo>
                        <a:pt x="266" y="51"/>
                      </a:lnTo>
                      <a:lnTo>
                        <a:pt x="266" y="0"/>
                      </a:lnTo>
                      <a:close/>
                      <a:moveTo>
                        <a:pt x="424" y="0"/>
                      </a:moveTo>
                      <a:lnTo>
                        <a:pt x="424" y="51"/>
                      </a:lnTo>
                      <a:lnTo>
                        <a:pt x="480" y="51"/>
                      </a:lnTo>
                      <a:cubicBezTo>
                        <a:pt x="480" y="20"/>
                        <a:pt x="455" y="0"/>
                        <a:pt x="424" y="0"/>
                      </a:cubicBezTo>
                      <a:close/>
                      <a:moveTo>
                        <a:pt x="51" y="480"/>
                      </a:moveTo>
                      <a:lnTo>
                        <a:pt x="51" y="424"/>
                      </a:lnTo>
                      <a:lnTo>
                        <a:pt x="0" y="424"/>
                      </a:lnTo>
                      <a:cubicBezTo>
                        <a:pt x="0" y="455"/>
                        <a:pt x="20" y="480"/>
                        <a:pt x="51" y="480"/>
                      </a:cubicBezTo>
                      <a:close/>
                      <a:moveTo>
                        <a:pt x="0" y="373"/>
                      </a:moveTo>
                      <a:lnTo>
                        <a:pt x="51" y="373"/>
                      </a:lnTo>
                      <a:lnTo>
                        <a:pt x="51" y="317"/>
                      </a:lnTo>
                      <a:lnTo>
                        <a:pt x="0" y="317"/>
                      </a:lnTo>
                      <a:lnTo>
                        <a:pt x="0" y="373"/>
                      </a:lnTo>
                      <a:close/>
                      <a:moveTo>
                        <a:pt x="158" y="0"/>
                      </a:moveTo>
                      <a:lnTo>
                        <a:pt x="102" y="0"/>
                      </a:lnTo>
                      <a:lnTo>
                        <a:pt x="102" y="51"/>
                      </a:lnTo>
                      <a:lnTo>
                        <a:pt x="158" y="51"/>
                      </a:lnTo>
                      <a:lnTo>
                        <a:pt x="158" y="0"/>
                      </a:lnTo>
                      <a:close/>
                      <a:moveTo>
                        <a:pt x="209" y="480"/>
                      </a:moveTo>
                      <a:lnTo>
                        <a:pt x="266" y="480"/>
                      </a:lnTo>
                      <a:lnTo>
                        <a:pt x="266" y="424"/>
                      </a:lnTo>
                      <a:lnTo>
                        <a:pt x="209" y="424"/>
                      </a:lnTo>
                      <a:lnTo>
                        <a:pt x="209" y="480"/>
                      </a:lnTo>
                      <a:close/>
                      <a:moveTo>
                        <a:pt x="424" y="266"/>
                      </a:moveTo>
                      <a:lnTo>
                        <a:pt x="480" y="266"/>
                      </a:lnTo>
                      <a:lnTo>
                        <a:pt x="480" y="209"/>
                      </a:lnTo>
                      <a:lnTo>
                        <a:pt x="424" y="209"/>
                      </a:lnTo>
                      <a:lnTo>
                        <a:pt x="424" y="266"/>
                      </a:lnTo>
                      <a:close/>
                      <a:moveTo>
                        <a:pt x="424" y="480"/>
                      </a:moveTo>
                      <a:cubicBezTo>
                        <a:pt x="455" y="480"/>
                        <a:pt x="480" y="455"/>
                        <a:pt x="480" y="424"/>
                      </a:cubicBezTo>
                      <a:lnTo>
                        <a:pt x="424" y="424"/>
                      </a:lnTo>
                      <a:lnTo>
                        <a:pt x="424" y="480"/>
                      </a:lnTo>
                      <a:close/>
                      <a:moveTo>
                        <a:pt x="424" y="158"/>
                      </a:moveTo>
                      <a:lnTo>
                        <a:pt x="480" y="158"/>
                      </a:lnTo>
                      <a:lnTo>
                        <a:pt x="480" y="107"/>
                      </a:lnTo>
                      <a:lnTo>
                        <a:pt x="424" y="107"/>
                      </a:lnTo>
                      <a:lnTo>
                        <a:pt x="424" y="158"/>
                      </a:lnTo>
                      <a:close/>
                      <a:moveTo>
                        <a:pt x="424" y="373"/>
                      </a:moveTo>
                      <a:lnTo>
                        <a:pt x="480" y="373"/>
                      </a:lnTo>
                      <a:lnTo>
                        <a:pt x="480" y="317"/>
                      </a:lnTo>
                      <a:lnTo>
                        <a:pt x="424" y="317"/>
                      </a:lnTo>
                      <a:lnTo>
                        <a:pt x="424" y="373"/>
                      </a:lnTo>
                      <a:close/>
                      <a:moveTo>
                        <a:pt x="317" y="480"/>
                      </a:moveTo>
                      <a:lnTo>
                        <a:pt x="373" y="480"/>
                      </a:lnTo>
                      <a:lnTo>
                        <a:pt x="373" y="424"/>
                      </a:lnTo>
                      <a:lnTo>
                        <a:pt x="317" y="424"/>
                      </a:lnTo>
                      <a:lnTo>
                        <a:pt x="317" y="480"/>
                      </a:lnTo>
                      <a:close/>
                      <a:moveTo>
                        <a:pt x="317" y="51"/>
                      </a:moveTo>
                      <a:lnTo>
                        <a:pt x="373" y="51"/>
                      </a:lnTo>
                      <a:lnTo>
                        <a:pt x="373" y="0"/>
                      </a:lnTo>
                      <a:lnTo>
                        <a:pt x="317" y="0"/>
                      </a:lnTo>
                      <a:lnTo>
                        <a:pt x="317" y="51"/>
                      </a:lnTo>
                      <a:close/>
                      <a:moveTo>
                        <a:pt x="102" y="373"/>
                      </a:moveTo>
                      <a:lnTo>
                        <a:pt x="373" y="373"/>
                      </a:lnTo>
                      <a:lnTo>
                        <a:pt x="373" y="107"/>
                      </a:lnTo>
                      <a:lnTo>
                        <a:pt x="102" y="107"/>
                      </a:lnTo>
                      <a:lnTo>
                        <a:pt x="102" y="373"/>
                      </a:lnTo>
                      <a:close/>
                      <a:moveTo>
                        <a:pt x="158" y="158"/>
                      </a:moveTo>
                      <a:lnTo>
                        <a:pt x="317" y="158"/>
                      </a:lnTo>
                      <a:lnTo>
                        <a:pt x="317" y="317"/>
                      </a:lnTo>
                      <a:lnTo>
                        <a:pt x="158" y="317"/>
                      </a:lnTo>
                      <a:lnTo>
                        <a:pt x="158" y="15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" name="TextBox 184"/>
                <p:cNvSpPr txBox="1"/>
                <p:nvPr/>
              </p:nvSpPr>
              <p:spPr>
                <a:xfrm>
                  <a:off x="943790" y="4222203"/>
                  <a:ext cx="420309" cy="253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5000"/>
                    </a:lnSpc>
                    <a:spcBef>
                      <a:spcPts val="400"/>
                    </a:spcBef>
                  </a:pPr>
                  <a:r>
                    <a:rPr lang="en-US" sz="1100" b="1" dirty="0">
                      <a:solidFill>
                        <a:schemeClr val="bg1"/>
                      </a:solidFill>
                    </a:rPr>
                    <a:t>36x</a:t>
                  </a:r>
                </a:p>
              </p:txBody>
            </p:sp>
          </p:grpSp>
          <p:sp>
            <p:nvSpPr>
              <p:cNvPr id="186" name="TextBox 185"/>
              <p:cNvSpPr txBox="1"/>
              <p:nvPr/>
            </p:nvSpPr>
            <p:spPr>
              <a:xfrm>
                <a:off x="2585887" y="4401082"/>
                <a:ext cx="325704" cy="253134"/>
              </a:xfrm>
              <a:prstGeom prst="rect">
                <a:avLst/>
              </a:prstGeom>
              <a:noFill/>
            </p:spPr>
            <p:txBody>
              <a:bodyPr wrap="none" lIns="91340" tIns="45670" rIns="91340" bIns="45670" rtlCol="0">
                <a:spAutoFit/>
              </a:bodyPr>
              <a:lstStyle/>
              <a:p>
                <a:pPr>
                  <a:lnSpc>
                    <a:spcPct val="95000"/>
                  </a:lnSpc>
                  <a:spcBef>
                    <a:spcPts val="400"/>
                  </a:spcBef>
                </a:pPr>
                <a:r>
                  <a:rPr lang="en-US" sz="1100" b="1" dirty="0">
                    <a:solidFill>
                      <a:schemeClr val="bg1"/>
                    </a:solidFill>
                  </a:rPr>
                  <a:t>…</a:t>
                </a: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2287399" y="2667370"/>
              <a:ext cx="400418" cy="253146"/>
              <a:chOff x="885132" y="4222203"/>
              <a:chExt cx="400417" cy="253146"/>
            </a:xfrm>
          </p:grpSpPr>
          <p:sp>
            <p:nvSpPr>
              <p:cNvPr id="188" name="Freeform 11"/>
              <p:cNvSpPr>
                <a:spLocks noChangeArrowheads="1"/>
              </p:cNvSpPr>
              <p:nvPr/>
            </p:nvSpPr>
            <p:spPr bwMode="auto">
              <a:xfrm>
                <a:off x="885132" y="4277798"/>
                <a:ext cx="136224" cy="136223"/>
              </a:xfrm>
              <a:custGeom>
                <a:avLst/>
                <a:gdLst>
                  <a:gd name="T0" fmla="*/ 51 w 481"/>
                  <a:gd name="T1" fmla="*/ 51 h 481"/>
                  <a:gd name="T2" fmla="*/ 0 w 481"/>
                  <a:gd name="T3" fmla="*/ 51 h 481"/>
                  <a:gd name="T4" fmla="*/ 51 w 481"/>
                  <a:gd name="T5" fmla="*/ 266 h 481"/>
                  <a:gd name="T6" fmla="*/ 0 w 481"/>
                  <a:gd name="T7" fmla="*/ 209 h 481"/>
                  <a:gd name="T8" fmla="*/ 102 w 481"/>
                  <a:gd name="T9" fmla="*/ 480 h 481"/>
                  <a:gd name="T10" fmla="*/ 158 w 481"/>
                  <a:gd name="T11" fmla="*/ 424 h 481"/>
                  <a:gd name="T12" fmla="*/ 102 w 481"/>
                  <a:gd name="T13" fmla="*/ 480 h 481"/>
                  <a:gd name="T14" fmla="*/ 51 w 481"/>
                  <a:gd name="T15" fmla="*/ 158 h 481"/>
                  <a:gd name="T16" fmla="*/ 0 w 481"/>
                  <a:gd name="T17" fmla="*/ 107 h 481"/>
                  <a:gd name="T18" fmla="*/ 266 w 481"/>
                  <a:gd name="T19" fmla="*/ 0 h 481"/>
                  <a:gd name="T20" fmla="*/ 209 w 481"/>
                  <a:gd name="T21" fmla="*/ 51 h 481"/>
                  <a:gd name="T22" fmla="*/ 266 w 481"/>
                  <a:gd name="T23" fmla="*/ 0 h 481"/>
                  <a:gd name="T24" fmla="*/ 424 w 481"/>
                  <a:gd name="T25" fmla="*/ 51 h 481"/>
                  <a:gd name="T26" fmla="*/ 424 w 481"/>
                  <a:gd name="T27" fmla="*/ 0 h 481"/>
                  <a:gd name="T28" fmla="*/ 51 w 481"/>
                  <a:gd name="T29" fmla="*/ 424 h 481"/>
                  <a:gd name="T30" fmla="*/ 51 w 481"/>
                  <a:gd name="T31" fmla="*/ 480 h 481"/>
                  <a:gd name="T32" fmla="*/ 51 w 481"/>
                  <a:gd name="T33" fmla="*/ 373 h 481"/>
                  <a:gd name="T34" fmla="*/ 0 w 481"/>
                  <a:gd name="T35" fmla="*/ 317 h 481"/>
                  <a:gd name="T36" fmla="*/ 158 w 481"/>
                  <a:gd name="T37" fmla="*/ 0 h 481"/>
                  <a:gd name="T38" fmla="*/ 102 w 481"/>
                  <a:gd name="T39" fmla="*/ 51 h 481"/>
                  <a:gd name="T40" fmla="*/ 158 w 481"/>
                  <a:gd name="T41" fmla="*/ 0 h 481"/>
                  <a:gd name="T42" fmla="*/ 266 w 481"/>
                  <a:gd name="T43" fmla="*/ 480 h 481"/>
                  <a:gd name="T44" fmla="*/ 209 w 481"/>
                  <a:gd name="T45" fmla="*/ 424 h 481"/>
                  <a:gd name="T46" fmla="*/ 424 w 481"/>
                  <a:gd name="T47" fmla="*/ 266 h 481"/>
                  <a:gd name="T48" fmla="*/ 480 w 481"/>
                  <a:gd name="T49" fmla="*/ 209 h 481"/>
                  <a:gd name="T50" fmla="*/ 424 w 481"/>
                  <a:gd name="T51" fmla="*/ 266 h 481"/>
                  <a:gd name="T52" fmla="*/ 480 w 481"/>
                  <a:gd name="T53" fmla="*/ 424 h 481"/>
                  <a:gd name="T54" fmla="*/ 424 w 481"/>
                  <a:gd name="T55" fmla="*/ 480 h 481"/>
                  <a:gd name="T56" fmla="*/ 480 w 481"/>
                  <a:gd name="T57" fmla="*/ 158 h 481"/>
                  <a:gd name="T58" fmla="*/ 424 w 481"/>
                  <a:gd name="T59" fmla="*/ 107 h 481"/>
                  <a:gd name="T60" fmla="*/ 424 w 481"/>
                  <a:gd name="T61" fmla="*/ 373 h 481"/>
                  <a:gd name="T62" fmla="*/ 480 w 481"/>
                  <a:gd name="T63" fmla="*/ 317 h 481"/>
                  <a:gd name="T64" fmla="*/ 424 w 481"/>
                  <a:gd name="T65" fmla="*/ 373 h 481"/>
                  <a:gd name="T66" fmla="*/ 373 w 481"/>
                  <a:gd name="T67" fmla="*/ 480 h 481"/>
                  <a:gd name="T68" fmla="*/ 317 w 481"/>
                  <a:gd name="T69" fmla="*/ 424 h 481"/>
                  <a:gd name="T70" fmla="*/ 317 w 481"/>
                  <a:gd name="T71" fmla="*/ 51 h 481"/>
                  <a:gd name="T72" fmla="*/ 373 w 481"/>
                  <a:gd name="T73" fmla="*/ 0 h 481"/>
                  <a:gd name="T74" fmla="*/ 317 w 481"/>
                  <a:gd name="T75" fmla="*/ 51 h 481"/>
                  <a:gd name="T76" fmla="*/ 373 w 481"/>
                  <a:gd name="T77" fmla="*/ 373 h 481"/>
                  <a:gd name="T78" fmla="*/ 102 w 481"/>
                  <a:gd name="T79" fmla="*/ 107 h 481"/>
                  <a:gd name="T80" fmla="*/ 158 w 481"/>
                  <a:gd name="T81" fmla="*/ 158 h 481"/>
                  <a:gd name="T82" fmla="*/ 317 w 481"/>
                  <a:gd name="T83" fmla="*/ 317 h 481"/>
                  <a:gd name="T84" fmla="*/ 158 w 481"/>
                  <a:gd name="T85" fmla="*/ 158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81" h="481">
                    <a:moveTo>
                      <a:pt x="0" y="51"/>
                    </a:moveTo>
                    <a:lnTo>
                      <a:pt x="51" y="51"/>
                    </a:lnTo>
                    <a:lnTo>
                      <a:pt x="51" y="0"/>
                    </a:lnTo>
                    <a:cubicBezTo>
                      <a:pt x="20" y="0"/>
                      <a:pt x="0" y="20"/>
                      <a:pt x="0" y="51"/>
                    </a:cubicBezTo>
                    <a:close/>
                    <a:moveTo>
                      <a:pt x="0" y="266"/>
                    </a:moveTo>
                    <a:lnTo>
                      <a:pt x="51" y="266"/>
                    </a:lnTo>
                    <a:lnTo>
                      <a:pt x="51" y="209"/>
                    </a:lnTo>
                    <a:lnTo>
                      <a:pt x="0" y="209"/>
                    </a:lnTo>
                    <a:lnTo>
                      <a:pt x="0" y="266"/>
                    </a:lnTo>
                    <a:close/>
                    <a:moveTo>
                      <a:pt x="102" y="480"/>
                    </a:moveTo>
                    <a:lnTo>
                      <a:pt x="158" y="480"/>
                    </a:lnTo>
                    <a:lnTo>
                      <a:pt x="158" y="424"/>
                    </a:lnTo>
                    <a:lnTo>
                      <a:pt x="102" y="424"/>
                    </a:lnTo>
                    <a:lnTo>
                      <a:pt x="102" y="480"/>
                    </a:lnTo>
                    <a:close/>
                    <a:moveTo>
                      <a:pt x="0" y="158"/>
                    </a:moveTo>
                    <a:lnTo>
                      <a:pt x="51" y="158"/>
                    </a:lnTo>
                    <a:lnTo>
                      <a:pt x="51" y="107"/>
                    </a:lnTo>
                    <a:lnTo>
                      <a:pt x="0" y="107"/>
                    </a:lnTo>
                    <a:lnTo>
                      <a:pt x="0" y="158"/>
                    </a:lnTo>
                    <a:close/>
                    <a:moveTo>
                      <a:pt x="266" y="0"/>
                    </a:moveTo>
                    <a:lnTo>
                      <a:pt x="209" y="0"/>
                    </a:lnTo>
                    <a:lnTo>
                      <a:pt x="209" y="51"/>
                    </a:lnTo>
                    <a:lnTo>
                      <a:pt x="266" y="51"/>
                    </a:lnTo>
                    <a:lnTo>
                      <a:pt x="266" y="0"/>
                    </a:lnTo>
                    <a:close/>
                    <a:moveTo>
                      <a:pt x="424" y="0"/>
                    </a:moveTo>
                    <a:lnTo>
                      <a:pt x="424" y="51"/>
                    </a:lnTo>
                    <a:lnTo>
                      <a:pt x="480" y="51"/>
                    </a:lnTo>
                    <a:cubicBezTo>
                      <a:pt x="480" y="20"/>
                      <a:pt x="455" y="0"/>
                      <a:pt x="424" y="0"/>
                    </a:cubicBezTo>
                    <a:close/>
                    <a:moveTo>
                      <a:pt x="51" y="480"/>
                    </a:moveTo>
                    <a:lnTo>
                      <a:pt x="51" y="424"/>
                    </a:lnTo>
                    <a:lnTo>
                      <a:pt x="0" y="424"/>
                    </a:lnTo>
                    <a:cubicBezTo>
                      <a:pt x="0" y="455"/>
                      <a:pt x="20" y="480"/>
                      <a:pt x="51" y="480"/>
                    </a:cubicBezTo>
                    <a:close/>
                    <a:moveTo>
                      <a:pt x="0" y="373"/>
                    </a:moveTo>
                    <a:lnTo>
                      <a:pt x="51" y="373"/>
                    </a:lnTo>
                    <a:lnTo>
                      <a:pt x="51" y="317"/>
                    </a:lnTo>
                    <a:lnTo>
                      <a:pt x="0" y="317"/>
                    </a:lnTo>
                    <a:lnTo>
                      <a:pt x="0" y="373"/>
                    </a:lnTo>
                    <a:close/>
                    <a:moveTo>
                      <a:pt x="158" y="0"/>
                    </a:moveTo>
                    <a:lnTo>
                      <a:pt x="102" y="0"/>
                    </a:lnTo>
                    <a:lnTo>
                      <a:pt x="102" y="51"/>
                    </a:lnTo>
                    <a:lnTo>
                      <a:pt x="158" y="51"/>
                    </a:lnTo>
                    <a:lnTo>
                      <a:pt x="158" y="0"/>
                    </a:lnTo>
                    <a:close/>
                    <a:moveTo>
                      <a:pt x="209" y="480"/>
                    </a:moveTo>
                    <a:lnTo>
                      <a:pt x="266" y="480"/>
                    </a:lnTo>
                    <a:lnTo>
                      <a:pt x="266" y="424"/>
                    </a:lnTo>
                    <a:lnTo>
                      <a:pt x="209" y="424"/>
                    </a:lnTo>
                    <a:lnTo>
                      <a:pt x="209" y="480"/>
                    </a:lnTo>
                    <a:close/>
                    <a:moveTo>
                      <a:pt x="424" y="266"/>
                    </a:moveTo>
                    <a:lnTo>
                      <a:pt x="480" y="266"/>
                    </a:lnTo>
                    <a:lnTo>
                      <a:pt x="480" y="209"/>
                    </a:lnTo>
                    <a:lnTo>
                      <a:pt x="424" y="209"/>
                    </a:lnTo>
                    <a:lnTo>
                      <a:pt x="424" y="266"/>
                    </a:lnTo>
                    <a:close/>
                    <a:moveTo>
                      <a:pt x="424" y="480"/>
                    </a:moveTo>
                    <a:cubicBezTo>
                      <a:pt x="455" y="480"/>
                      <a:pt x="480" y="455"/>
                      <a:pt x="480" y="424"/>
                    </a:cubicBezTo>
                    <a:lnTo>
                      <a:pt x="424" y="424"/>
                    </a:lnTo>
                    <a:lnTo>
                      <a:pt x="424" y="480"/>
                    </a:lnTo>
                    <a:close/>
                    <a:moveTo>
                      <a:pt x="424" y="158"/>
                    </a:moveTo>
                    <a:lnTo>
                      <a:pt x="480" y="158"/>
                    </a:lnTo>
                    <a:lnTo>
                      <a:pt x="480" y="107"/>
                    </a:lnTo>
                    <a:lnTo>
                      <a:pt x="424" y="107"/>
                    </a:lnTo>
                    <a:lnTo>
                      <a:pt x="424" y="158"/>
                    </a:lnTo>
                    <a:close/>
                    <a:moveTo>
                      <a:pt x="424" y="373"/>
                    </a:moveTo>
                    <a:lnTo>
                      <a:pt x="480" y="373"/>
                    </a:lnTo>
                    <a:lnTo>
                      <a:pt x="480" y="317"/>
                    </a:lnTo>
                    <a:lnTo>
                      <a:pt x="424" y="317"/>
                    </a:lnTo>
                    <a:lnTo>
                      <a:pt x="424" y="373"/>
                    </a:lnTo>
                    <a:close/>
                    <a:moveTo>
                      <a:pt x="317" y="480"/>
                    </a:moveTo>
                    <a:lnTo>
                      <a:pt x="373" y="480"/>
                    </a:lnTo>
                    <a:lnTo>
                      <a:pt x="373" y="424"/>
                    </a:lnTo>
                    <a:lnTo>
                      <a:pt x="317" y="424"/>
                    </a:lnTo>
                    <a:lnTo>
                      <a:pt x="317" y="480"/>
                    </a:lnTo>
                    <a:close/>
                    <a:moveTo>
                      <a:pt x="317" y="51"/>
                    </a:moveTo>
                    <a:lnTo>
                      <a:pt x="373" y="51"/>
                    </a:lnTo>
                    <a:lnTo>
                      <a:pt x="373" y="0"/>
                    </a:lnTo>
                    <a:lnTo>
                      <a:pt x="317" y="0"/>
                    </a:lnTo>
                    <a:lnTo>
                      <a:pt x="317" y="51"/>
                    </a:lnTo>
                    <a:close/>
                    <a:moveTo>
                      <a:pt x="102" y="373"/>
                    </a:moveTo>
                    <a:lnTo>
                      <a:pt x="373" y="373"/>
                    </a:lnTo>
                    <a:lnTo>
                      <a:pt x="373" y="107"/>
                    </a:lnTo>
                    <a:lnTo>
                      <a:pt x="102" y="107"/>
                    </a:lnTo>
                    <a:lnTo>
                      <a:pt x="102" y="373"/>
                    </a:lnTo>
                    <a:close/>
                    <a:moveTo>
                      <a:pt x="158" y="158"/>
                    </a:moveTo>
                    <a:lnTo>
                      <a:pt x="317" y="158"/>
                    </a:lnTo>
                    <a:lnTo>
                      <a:pt x="317" y="317"/>
                    </a:lnTo>
                    <a:lnTo>
                      <a:pt x="158" y="317"/>
                    </a:lnTo>
                    <a:lnTo>
                      <a:pt x="158" y="15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943790" y="4222203"/>
                <a:ext cx="341759" cy="2531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5000"/>
                  </a:lnSpc>
                  <a:spcBef>
                    <a:spcPts val="400"/>
                  </a:spcBef>
                </a:pPr>
                <a:r>
                  <a:rPr lang="en-US" sz="1100" b="1" dirty="0">
                    <a:solidFill>
                      <a:schemeClr val="bg1"/>
                    </a:solidFill>
                  </a:rPr>
                  <a:t>4x</a:t>
                </a:r>
              </a:p>
            </p:txBody>
          </p:sp>
        </p:grpSp>
      </p:grpSp>
      <p:sp>
        <p:nvSpPr>
          <p:cNvPr id="118" name="Shape 1068"/>
          <p:cNvSpPr txBox="1">
            <a:spLocks noGrp="1"/>
          </p:cNvSpPr>
          <p:nvPr>
            <p:ph type="dt" idx="10"/>
          </p:nvPr>
        </p:nvSpPr>
        <p:spPr>
          <a:xfrm>
            <a:off x="452968" y="4916848"/>
            <a:ext cx="1683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A2A2A2"/>
              </a:buClr>
              <a:buSzPts val="700"/>
            </a:pPr>
            <a:r>
              <a:rPr lang="en-US" dirty="0">
                <a:solidFill>
                  <a:srgbClr val="A2A2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2018 Teradata</a:t>
            </a:r>
            <a:endParaRPr dirty="0">
              <a:solidFill>
                <a:srgbClr val="A2A2A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375741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2247367"/>
            <a:ext cx="9144000" cy="648767"/>
          </a:xfrm>
        </p:spPr>
        <p:txBody>
          <a:bodyPr/>
          <a:lstStyle/>
          <a:p>
            <a:r>
              <a:rPr lang="en-US" dirty="0"/>
              <a:t>Extending </a:t>
            </a:r>
            <a:r>
              <a:rPr lang="en-US" dirty="0" err="1"/>
              <a:t>Jupyter</a:t>
            </a:r>
            <a:r>
              <a:rPr lang="en-US" dirty="0"/>
              <a:t> beyond Data Science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6646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 process workflow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66A3A-8F2A-564A-ABD0-E65E279A8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6496" r="5194" b="6972"/>
          <a:stretch/>
        </p:blipFill>
        <p:spPr>
          <a:xfrm>
            <a:off x="455676" y="810741"/>
            <a:ext cx="8585676" cy="3747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86C522-805F-5448-ADB0-BE948F80E5D3}"/>
              </a:ext>
            </a:extLst>
          </p:cNvPr>
          <p:cNvSpPr/>
          <p:nvPr/>
        </p:nvSpPr>
        <p:spPr>
          <a:xfrm>
            <a:off x="455676" y="810355"/>
            <a:ext cx="8585676" cy="3747785"/>
          </a:xfrm>
          <a:prstGeom prst="rect">
            <a:avLst/>
          </a:prstGeom>
          <a:solidFill>
            <a:schemeClr val="bg1">
              <a:alpha val="8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4F27F8-4DE5-7548-81F8-9A5A6ABD680E}"/>
              </a:ext>
            </a:extLst>
          </p:cNvPr>
          <p:cNvSpPr/>
          <p:nvPr/>
        </p:nvSpPr>
        <p:spPr>
          <a:xfrm rot="10800000" flipV="1">
            <a:off x="531843" y="1535737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Discover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1F839-20AB-B54C-83B1-AEB1030111C7}"/>
              </a:ext>
            </a:extLst>
          </p:cNvPr>
          <p:cNvSpPr/>
          <p:nvPr/>
        </p:nvSpPr>
        <p:spPr>
          <a:xfrm rot="10800000" flipV="1">
            <a:off x="3808365" y="821422"/>
            <a:ext cx="1512526" cy="200311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864AB5-6AC3-B74A-BC4D-90FFC705291F}"/>
              </a:ext>
            </a:extLst>
          </p:cNvPr>
          <p:cNvSpPr/>
          <p:nvPr/>
        </p:nvSpPr>
        <p:spPr>
          <a:xfrm rot="10800000" flipV="1">
            <a:off x="6776388" y="821422"/>
            <a:ext cx="1516713" cy="200311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0" name="Freeform 885">
            <a:extLst>
              <a:ext uri="{FF2B5EF4-FFF2-40B4-BE49-F238E27FC236}">
                <a16:creationId xmlns:a16="http://schemas.microsoft.com/office/drawing/2014/main" id="{123E6C92-311E-FE4A-A7CA-9B34C16523E9}"/>
              </a:ext>
            </a:extLst>
          </p:cNvPr>
          <p:cNvSpPr>
            <a:spLocks/>
          </p:cNvSpPr>
          <p:nvPr/>
        </p:nvSpPr>
        <p:spPr bwMode="auto">
          <a:xfrm>
            <a:off x="831475" y="2407315"/>
            <a:ext cx="815229" cy="834435"/>
          </a:xfrm>
          <a:custGeom>
            <a:avLst/>
            <a:gdLst>
              <a:gd name="T0" fmla="*/ 838 w 947"/>
              <a:gd name="T1" fmla="*/ 402 h 970"/>
              <a:gd name="T2" fmla="*/ 807 w 947"/>
              <a:gd name="T3" fmla="*/ 108 h 970"/>
              <a:gd name="T4" fmla="*/ 708 w 947"/>
              <a:gd name="T5" fmla="*/ 24 h 970"/>
              <a:gd name="T6" fmla="*/ 263 w 947"/>
              <a:gd name="T7" fmla="*/ 0 h 970"/>
              <a:gd name="T8" fmla="*/ 239 w 947"/>
              <a:gd name="T9" fmla="*/ 201 h 970"/>
              <a:gd name="T10" fmla="*/ 310 w 947"/>
              <a:gd name="T11" fmla="*/ 224 h 970"/>
              <a:gd name="T12" fmla="*/ 287 w 947"/>
              <a:gd name="T13" fmla="*/ 450 h 970"/>
              <a:gd name="T14" fmla="*/ 226 w 947"/>
              <a:gd name="T15" fmla="*/ 414 h 970"/>
              <a:gd name="T16" fmla="*/ 12 w 947"/>
              <a:gd name="T17" fmla="*/ 402 h 970"/>
              <a:gd name="T18" fmla="*/ 0 w 947"/>
              <a:gd name="T19" fmla="*/ 480 h 970"/>
              <a:gd name="T20" fmla="*/ 109 w 947"/>
              <a:gd name="T21" fmla="*/ 491 h 970"/>
              <a:gd name="T22" fmla="*/ 12 w 947"/>
              <a:gd name="T23" fmla="*/ 642 h 970"/>
              <a:gd name="T24" fmla="*/ 0 w 947"/>
              <a:gd name="T25" fmla="*/ 719 h 970"/>
              <a:gd name="T26" fmla="*/ 214 w 947"/>
              <a:gd name="T27" fmla="*/ 731 h 970"/>
              <a:gd name="T28" fmla="*/ 226 w 947"/>
              <a:gd name="T29" fmla="*/ 653 h 970"/>
              <a:gd name="T30" fmla="*/ 117 w 947"/>
              <a:gd name="T31" fmla="*/ 642 h 970"/>
              <a:gd name="T32" fmla="*/ 214 w 947"/>
              <a:gd name="T33" fmla="*/ 491 h 970"/>
              <a:gd name="T34" fmla="*/ 226 w 947"/>
              <a:gd name="T35" fmla="*/ 458 h 970"/>
              <a:gd name="T36" fmla="*/ 318 w 947"/>
              <a:gd name="T37" fmla="*/ 427 h 970"/>
              <a:gd name="T38" fmla="*/ 469 w 947"/>
              <a:gd name="T39" fmla="*/ 224 h 970"/>
              <a:gd name="T40" fmla="*/ 372 w 947"/>
              <a:gd name="T41" fmla="*/ 642 h 970"/>
              <a:gd name="T42" fmla="*/ 360 w 947"/>
              <a:gd name="T43" fmla="*/ 719 h 970"/>
              <a:gd name="T44" fmla="*/ 469 w 947"/>
              <a:gd name="T45" fmla="*/ 731 h 970"/>
              <a:gd name="T46" fmla="*/ 372 w 947"/>
              <a:gd name="T47" fmla="*/ 881 h 970"/>
              <a:gd name="T48" fmla="*/ 360 w 947"/>
              <a:gd name="T49" fmla="*/ 958 h 970"/>
              <a:gd name="T50" fmla="*/ 575 w 947"/>
              <a:gd name="T51" fmla="*/ 970 h 970"/>
              <a:gd name="T52" fmla="*/ 586 w 947"/>
              <a:gd name="T53" fmla="*/ 892 h 970"/>
              <a:gd name="T54" fmla="*/ 478 w 947"/>
              <a:gd name="T55" fmla="*/ 881 h 970"/>
              <a:gd name="T56" fmla="*/ 575 w 947"/>
              <a:gd name="T57" fmla="*/ 731 h 970"/>
              <a:gd name="T58" fmla="*/ 586 w 947"/>
              <a:gd name="T59" fmla="*/ 653 h 970"/>
              <a:gd name="T60" fmla="*/ 478 w 947"/>
              <a:gd name="T61" fmla="*/ 642 h 970"/>
              <a:gd name="T62" fmla="*/ 684 w 947"/>
              <a:gd name="T63" fmla="*/ 224 h 970"/>
              <a:gd name="T64" fmla="*/ 708 w 947"/>
              <a:gd name="T65" fmla="*/ 116 h 970"/>
              <a:gd name="T66" fmla="*/ 830 w 947"/>
              <a:gd name="T67" fmla="*/ 139 h 970"/>
              <a:gd name="T68" fmla="*/ 733 w 947"/>
              <a:gd name="T69" fmla="*/ 402 h 970"/>
              <a:gd name="T70" fmla="*/ 721 w 947"/>
              <a:gd name="T71" fmla="*/ 480 h 970"/>
              <a:gd name="T72" fmla="*/ 935 w 947"/>
              <a:gd name="T73" fmla="*/ 491 h 970"/>
              <a:gd name="T74" fmla="*/ 947 w 947"/>
              <a:gd name="T75" fmla="*/ 414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47" h="970">
                <a:moveTo>
                  <a:pt x="935" y="402"/>
                </a:moveTo>
                <a:cubicBezTo>
                  <a:pt x="838" y="402"/>
                  <a:pt x="838" y="402"/>
                  <a:pt x="838" y="402"/>
                </a:cubicBezTo>
                <a:cubicBezTo>
                  <a:pt x="838" y="139"/>
                  <a:pt x="838" y="139"/>
                  <a:pt x="838" y="139"/>
                </a:cubicBezTo>
                <a:cubicBezTo>
                  <a:pt x="838" y="122"/>
                  <a:pt x="824" y="108"/>
                  <a:pt x="807" y="108"/>
                </a:cubicBezTo>
                <a:cubicBezTo>
                  <a:pt x="708" y="108"/>
                  <a:pt x="708" y="108"/>
                  <a:pt x="708" y="108"/>
                </a:cubicBezTo>
                <a:cubicBezTo>
                  <a:pt x="708" y="24"/>
                  <a:pt x="708" y="24"/>
                  <a:pt x="708" y="24"/>
                </a:cubicBezTo>
                <a:cubicBezTo>
                  <a:pt x="708" y="11"/>
                  <a:pt x="697" y="0"/>
                  <a:pt x="684" y="0"/>
                </a:cubicBezTo>
                <a:cubicBezTo>
                  <a:pt x="263" y="0"/>
                  <a:pt x="263" y="0"/>
                  <a:pt x="263" y="0"/>
                </a:cubicBezTo>
                <a:cubicBezTo>
                  <a:pt x="250" y="0"/>
                  <a:pt x="239" y="11"/>
                  <a:pt x="239" y="24"/>
                </a:cubicBezTo>
                <a:cubicBezTo>
                  <a:pt x="239" y="201"/>
                  <a:pt x="239" y="201"/>
                  <a:pt x="239" y="201"/>
                </a:cubicBezTo>
                <a:cubicBezTo>
                  <a:pt x="239" y="214"/>
                  <a:pt x="250" y="224"/>
                  <a:pt x="263" y="224"/>
                </a:cubicBezTo>
                <a:cubicBezTo>
                  <a:pt x="310" y="224"/>
                  <a:pt x="310" y="224"/>
                  <a:pt x="310" y="224"/>
                </a:cubicBezTo>
                <a:cubicBezTo>
                  <a:pt x="310" y="427"/>
                  <a:pt x="310" y="427"/>
                  <a:pt x="310" y="427"/>
                </a:cubicBezTo>
                <a:cubicBezTo>
                  <a:pt x="310" y="440"/>
                  <a:pt x="300" y="450"/>
                  <a:pt x="287" y="450"/>
                </a:cubicBezTo>
                <a:cubicBezTo>
                  <a:pt x="226" y="450"/>
                  <a:pt x="226" y="450"/>
                  <a:pt x="226" y="450"/>
                </a:cubicBezTo>
                <a:cubicBezTo>
                  <a:pt x="226" y="414"/>
                  <a:pt x="226" y="414"/>
                  <a:pt x="226" y="414"/>
                </a:cubicBezTo>
                <a:cubicBezTo>
                  <a:pt x="226" y="408"/>
                  <a:pt x="221" y="402"/>
                  <a:pt x="214" y="402"/>
                </a:cubicBezTo>
                <a:cubicBezTo>
                  <a:pt x="12" y="402"/>
                  <a:pt x="12" y="402"/>
                  <a:pt x="12" y="402"/>
                </a:cubicBezTo>
                <a:cubicBezTo>
                  <a:pt x="5" y="402"/>
                  <a:pt x="0" y="408"/>
                  <a:pt x="0" y="414"/>
                </a:cubicBezTo>
                <a:cubicBezTo>
                  <a:pt x="0" y="480"/>
                  <a:pt x="0" y="480"/>
                  <a:pt x="0" y="480"/>
                </a:cubicBezTo>
                <a:cubicBezTo>
                  <a:pt x="0" y="486"/>
                  <a:pt x="5" y="491"/>
                  <a:pt x="12" y="491"/>
                </a:cubicBezTo>
                <a:cubicBezTo>
                  <a:pt x="109" y="491"/>
                  <a:pt x="109" y="491"/>
                  <a:pt x="109" y="491"/>
                </a:cubicBezTo>
                <a:cubicBezTo>
                  <a:pt x="109" y="642"/>
                  <a:pt x="109" y="642"/>
                  <a:pt x="109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5" y="642"/>
                  <a:pt x="0" y="647"/>
                  <a:pt x="0" y="653"/>
                </a:cubicBezTo>
                <a:cubicBezTo>
                  <a:pt x="0" y="719"/>
                  <a:pt x="0" y="719"/>
                  <a:pt x="0" y="719"/>
                </a:cubicBezTo>
                <a:cubicBezTo>
                  <a:pt x="0" y="725"/>
                  <a:pt x="5" y="731"/>
                  <a:pt x="12" y="731"/>
                </a:cubicBezTo>
                <a:cubicBezTo>
                  <a:pt x="214" y="731"/>
                  <a:pt x="214" y="731"/>
                  <a:pt x="214" y="731"/>
                </a:cubicBezTo>
                <a:cubicBezTo>
                  <a:pt x="221" y="731"/>
                  <a:pt x="226" y="725"/>
                  <a:pt x="226" y="719"/>
                </a:cubicBezTo>
                <a:cubicBezTo>
                  <a:pt x="226" y="653"/>
                  <a:pt x="226" y="653"/>
                  <a:pt x="226" y="653"/>
                </a:cubicBezTo>
                <a:cubicBezTo>
                  <a:pt x="226" y="647"/>
                  <a:pt x="221" y="642"/>
                  <a:pt x="214" y="642"/>
                </a:cubicBezTo>
                <a:cubicBezTo>
                  <a:pt x="117" y="642"/>
                  <a:pt x="117" y="642"/>
                  <a:pt x="117" y="642"/>
                </a:cubicBezTo>
                <a:cubicBezTo>
                  <a:pt x="117" y="491"/>
                  <a:pt x="117" y="491"/>
                  <a:pt x="117" y="491"/>
                </a:cubicBezTo>
                <a:cubicBezTo>
                  <a:pt x="214" y="491"/>
                  <a:pt x="214" y="491"/>
                  <a:pt x="214" y="491"/>
                </a:cubicBezTo>
                <a:cubicBezTo>
                  <a:pt x="221" y="491"/>
                  <a:pt x="226" y="486"/>
                  <a:pt x="226" y="480"/>
                </a:cubicBezTo>
                <a:cubicBezTo>
                  <a:pt x="226" y="458"/>
                  <a:pt x="226" y="458"/>
                  <a:pt x="226" y="458"/>
                </a:cubicBezTo>
                <a:cubicBezTo>
                  <a:pt x="287" y="458"/>
                  <a:pt x="287" y="458"/>
                  <a:pt x="287" y="458"/>
                </a:cubicBezTo>
                <a:cubicBezTo>
                  <a:pt x="304" y="458"/>
                  <a:pt x="318" y="444"/>
                  <a:pt x="318" y="427"/>
                </a:cubicBezTo>
                <a:cubicBezTo>
                  <a:pt x="318" y="224"/>
                  <a:pt x="318" y="224"/>
                  <a:pt x="318" y="224"/>
                </a:cubicBezTo>
                <a:cubicBezTo>
                  <a:pt x="469" y="224"/>
                  <a:pt x="469" y="224"/>
                  <a:pt x="469" y="224"/>
                </a:cubicBezTo>
                <a:cubicBezTo>
                  <a:pt x="469" y="642"/>
                  <a:pt x="469" y="642"/>
                  <a:pt x="469" y="642"/>
                </a:cubicBezTo>
                <a:cubicBezTo>
                  <a:pt x="372" y="642"/>
                  <a:pt x="372" y="642"/>
                  <a:pt x="372" y="642"/>
                </a:cubicBezTo>
                <a:cubicBezTo>
                  <a:pt x="366" y="642"/>
                  <a:pt x="360" y="647"/>
                  <a:pt x="360" y="653"/>
                </a:cubicBezTo>
                <a:cubicBezTo>
                  <a:pt x="360" y="719"/>
                  <a:pt x="360" y="719"/>
                  <a:pt x="360" y="719"/>
                </a:cubicBezTo>
                <a:cubicBezTo>
                  <a:pt x="360" y="725"/>
                  <a:pt x="366" y="731"/>
                  <a:pt x="372" y="731"/>
                </a:cubicBezTo>
                <a:cubicBezTo>
                  <a:pt x="469" y="731"/>
                  <a:pt x="469" y="731"/>
                  <a:pt x="469" y="731"/>
                </a:cubicBezTo>
                <a:cubicBezTo>
                  <a:pt x="469" y="881"/>
                  <a:pt x="469" y="881"/>
                  <a:pt x="469" y="881"/>
                </a:cubicBezTo>
                <a:cubicBezTo>
                  <a:pt x="372" y="881"/>
                  <a:pt x="372" y="881"/>
                  <a:pt x="372" y="881"/>
                </a:cubicBezTo>
                <a:cubicBezTo>
                  <a:pt x="366" y="881"/>
                  <a:pt x="360" y="886"/>
                  <a:pt x="360" y="892"/>
                </a:cubicBezTo>
                <a:cubicBezTo>
                  <a:pt x="360" y="958"/>
                  <a:pt x="360" y="958"/>
                  <a:pt x="360" y="958"/>
                </a:cubicBezTo>
                <a:cubicBezTo>
                  <a:pt x="360" y="964"/>
                  <a:pt x="366" y="970"/>
                  <a:pt x="372" y="970"/>
                </a:cubicBezTo>
                <a:cubicBezTo>
                  <a:pt x="575" y="970"/>
                  <a:pt x="575" y="970"/>
                  <a:pt x="575" y="970"/>
                </a:cubicBezTo>
                <a:cubicBezTo>
                  <a:pt x="581" y="970"/>
                  <a:pt x="586" y="964"/>
                  <a:pt x="586" y="958"/>
                </a:cubicBezTo>
                <a:cubicBezTo>
                  <a:pt x="586" y="892"/>
                  <a:pt x="586" y="892"/>
                  <a:pt x="586" y="892"/>
                </a:cubicBezTo>
                <a:cubicBezTo>
                  <a:pt x="586" y="886"/>
                  <a:pt x="581" y="881"/>
                  <a:pt x="575" y="881"/>
                </a:cubicBezTo>
                <a:cubicBezTo>
                  <a:pt x="478" y="881"/>
                  <a:pt x="478" y="881"/>
                  <a:pt x="478" y="881"/>
                </a:cubicBezTo>
                <a:cubicBezTo>
                  <a:pt x="478" y="731"/>
                  <a:pt x="478" y="731"/>
                  <a:pt x="478" y="731"/>
                </a:cubicBezTo>
                <a:cubicBezTo>
                  <a:pt x="575" y="731"/>
                  <a:pt x="575" y="731"/>
                  <a:pt x="575" y="731"/>
                </a:cubicBezTo>
                <a:cubicBezTo>
                  <a:pt x="581" y="731"/>
                  <a:pt x="586" y="725"/>
                  <a:pt x="586" y="719"/>
                </a:cubicBezTo>
                <a:cubicBezTo>
                  <a:pt x="586" y="653"/>
                  <a:pt x="586" y="653"/>
                  <a:pt x="586" y="653"/>
                </a:cubicBezTo>
                <a:cubicBezTo>
                  <a:pt x="586" y="647"/>
                  <a:pt x="581" y="642"/>
                  <a:pt x="575" y="642"/>
                </a:cubicBezTo>
                <a:cubicBezTo>
                  <a:pt x="478" y="642"/>
                  <a:pt x="478" y="642"/>
                  <a:pt x="478" y="642"/>
                </a:cubicBezTo>
                <a:cubicBezTo>
                  <a:pt x="478" y="224"/>
                  <a:pt x="478" y="224"/>
                  <a:pt x="478" y="224"/>
                </a:cubicBezTo>
                <a:cubicBezTo>
                  <a:pt x="684" y="224"/>
                  <a:pt x="684" y="224"/>
                  <a:pt x="684" y="224"/>
                </a:cubicBezTo>
                <a:cubicBezTo>
                  <a:pt x="697" y="224"/>
                  <a:pt x="708" y="214"/>
                  <a:pt x="708" y="201"/>
                </a:cubicBezTo>
                <a:cubicBezTo>
                  <a:pt x="708" y="116"/>
                  <a:pt x="708" y="116"/>
                  <a:pt x="708" y="116"/>
                </a:cubicBezTo>
                <a:cubicBezTo>
                  <a:pt x="807" y="116"/>
                  <a:pt x="807" y="116"/>
                  <a:pt x="807" y="116"/>
                </a:cubicBezTo>
                <a:cubicBezTo>
                  <a:pt x="820" y="116"/>
                  <a:pt x="830" y="126"/>
                  <a:pt x="830" y="139"/>
                </a:cubicBezTo>
                <a:cubicBezTo>
                  <a:pt x="830" y="402"/>
                  <a:pt x="830" y="402"/>
                  <a:pt x="830" y="402"/>
                </a:cubicBezTo>
                <a:cubicBezTo>
                  <a:pt x="733" y="402"/>
                  <a:pt x="733" y="402"/>
                  <a:pt x="733" y="402"/>
                </a:cubicBezTo>
                <a:cubicBezTo>
                  <a:pt x="726" y="402"/>
                  <a:pt x="721" y="408"/>
                  <a:pt x="721" y="414"/>
                </a:cubicBezTo>
                <a:cubicBezTo>
                  <a:pt x="721" y="480"/>
                  <a:pt x="721" y="480"/>
                  <a:pt x="721" y="480"/>
                </a:cubicBezTo>
                <a:cubicBezTo>
                  <a:pt x="721" y="486"/>
                  <a:pt x="726" y="491"/>
                  <a:pt x="733" y="491"/>
                </a:cubicBezTo>
                <a:cubicBezTo>
                  <a:pt x="935" y="491"/>
                  <a:pt x="935" y="491"/>
                  <a:pt x="935" y="491"/>
                </a:cubicBezTo>
                <a:cubicBezTo>
                  <a:pt x="942" y="491"/>
                  <a:pt x="947" y="486"/>
                  <a:pt x="947" y="480"/>
                </a:cubicBezTo>
                <a:cubicBezTo>
                  <a:pt x="947" y="414"/>
                  <a:pt x="947" y="414"/>
                  <a:pt x="947" y="414"/>
                </a:cubicBezTo>
                <a:cubicBezTo>
                  <a:pt x="947" y="408"/>
                  <a:pt x="942" y="402"/>
                  <a:pt x="935" y="4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9C4B41B-060A-FB46-AEC7-BEEBC09D9E77}"/>
              </a:ext>
            </a:extLst>
          </p:cNvPr>
          <p:cNvSpPr/>
          <p:nvPr/>
        </p:nvSpPr>
        <p:spPr>
          <a:xfrm>
            <a:off x="611359" y="2441630"/>
            <a:ext cx="8154958" cy="484632"/>
          </a:xfrm>
          <a:prstGeom prst="rightArrow">
            <a:avLst/>
          </a:prstGeom>
          <a:solidFill>
            <a:schemeClr val="accent1">
              <a:alpha val="3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8B17C8-2A0A-A64D-8BFE-5C04822CB818}"/>
              </a:ext>
            </a:extLst>
          </p:cNvPr>
          <p:cNvSpPr/>
          <p:nvPr/>
        </p:nvSpPr>
        <p:spPr>
          <a:xfrm rot="10800000" flipV="1">
            <a:off x="1681027" y="1544082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Access Data</a:t>
            </a:r>
          </a:p>
        </p:txBody>
      </p:sp>
      <p:sp>
        <p:nvSpPr>
          <p:cNvPr id="13" name="Freeform 4409">
            <a:extLst>
              <a:ext uri="{FF2B5EF4-FFF2-40B4-BE49-F238E27FC236}">
                <a16:creationId xmlns:a16="http://schemas.microsoft.com/office/drawing/2014/main" id="{F1DA31E2-CB3B-8F47-B2F3-1E6E834E825C}"/>
              </a:ext>
            </a:extLst>
          </p:cNvPr>
          <p:cNvSpPr>
            <a:spLocks noEditPoints="1"/>
          </p:cNvSpPr>
          <p:nvPr/>
        </p:nvSpPr>
        <p:spPr bwMode="auto">
          <a:xfrm>
            <a:off x="3113387" y="2415274"/>
            <a:ext cx="854290" cy="614602"/>
          </a:xfrm>
          <a:custGeom>
            <a:avLst/>
            <a:gdLst>
              <a:gd name="T0" fmla="*/ 523 w 564"/>
              <a:gd name="T1" fmla="*/ 245 h 406"/>
              <a:gd name="T2" fmla="*/ 523 w 564"/>
              <a:gd name="T3" fmla="*/ 163 h 406"/>
              <a:gd name="T4" fmla="*/ 330 w 564"/>
              <a:gd name="T5" fmla="*/ 196 h 406"/>
              <a:gd name="T6" fmla="*/ 404 w 564"/>
              <a:gd name="T7" fmla="*/ 49 h 406"/>
              <a:gd name="T8" fmla="*/ 523 w 564"/>
              <a:gd name="T9" fmla="*/ 82 h 406"/>
              <a:gd name="T10" fmla="*/ 523 w 564"/>
              <a:gd name="T11" fmla="*/ 0 h 406"/>
              <a:gd name="T12" fmla="*/ 396 w 564"/>
              <a:gd name="T13" fmla="*/ 33 h 406"/>
              <a:gd name="T14" fmla="*/ 280 w 564"/>
              <a:gd name="T15" fmla="*/ 152 h 406"/>
              <a:gd name="T16" fmla="*/ 168 w 564"/>
              <a:gd name="T17" fmla="*/ 33 h 406"/>
              <a:gd name="T18" fmla="*/ 41 w 564"/>
              <a:gd name="T19" fmla="*/ 0 h 406"/>
              <a:gd name="T20" fmla="*/ 41 w 564"/>
              <a:gd name="T21" fmla="*/ 82 h 406"/>
              <a:gd name="T22" fmla="*/ 160 w 564"/>
              <a:gd name="T23" fmla="*/ 49 h 406"/>
              <a:gd name="T24" fmla="*/ 230 w 564"/>
              <a:gd name="T25" fmla="*/ 196 h 406"/>
              <a:gd name="T26" fmla="*/ 41 w 564"/>
              <a:gd name="T27" fmla="*/ 163 h 406"/>
              <a:gd name="T28" fmla="*/ 41 w 564"/>
              <a:gd name="T29" fmla="*/ 245 h 406"/>
              <a:gd name="T30" fmla="*/ 231 w 564"/>
              <a:gd name="T31" fmla="*/ 212 h 406"/>
              <a:gd name="T32" fmla="*/ 160 w 564"/>
              <a:gd name="T33" fmla="*/ 357 h 406"/>
              <a:gd name="T34" fmla="*/ 41 w 564"/>
              <a:gd name="T35" fmla="*/ 324 h 406"/>
              <a:gd name="T36" fmla="*/ 41 w 564"/>
              <a:gd name="T37" fmla="*/ 406 h 406"/>
              <a:gd name="T38" fmla="*/ 168 w 564"/>
              <a:gd name="T39" fmla="*/ 373 h 406"/>
              <a:gd name="T40" fmla="*/ 280 w 564"/>
              <a:gd name="T41" fmla="*/ 252 h 406"/>
              <a:gd name="T42" fmla="*/ 396 w 564"/>
              <a:gd name="T43" fmla="*/ 373 h 406"/>
              <a:gd name="T44" fmla="*/ 523 w 564"/>
              <a:gd name="T45" fmla="*/ 406 h 406"/>
              <a:gd name="T46" fmla="*/ 523 w 564"/>
              <a:gd name="T47" fmla="*/ 324 h 406"/>
              <a:gd name="T48" fmla="*/ 404 w 564"/>
              <a:gd name="T49" fmla="*/ 357 h 406"/>
              <a:gd name="T50" fmla="*/ 329 w 564"/>
              <a:gd name="T51" fmla="*/ 212 h 406"/>
              <a:gd name="T52" fmla="*/ 523 w 564"/>
              <a:gd name="T53" fmla="*/ 179 h 406"/>
              <a:gd name="T54" fmla="*/ 523 w 564"/>
              <a:gd name="T55" fmla="*/ 229 h 406"/>
              <a:gd name="T56" fmla="*/ 523 w 564"/>
              <a:gd name="T57" fmla="*/ 179 h 406"/>
              <a:gd name="T58" fmla="*/ 548 w 564"/>
              <a:gd name="T59" fmla="*/ 41 h 406"/>
              <a:gd name="T60" fmla="*/ 498 w 564"/>
              <a:gd name="T61" fmla="*/ 41 h 406"/>
              <a:gd name="T62" fmla="*/ 41 w 564"/>
              <a:gd name="T63" fmla="*/ 66 h 406"/>
              <a:gd name="T64" fmla="*/ 41 w 564"/>
              <a:gd name="T65" fmla="*/ 16 h 406"/>
              <a:gd name="T66" fmla="*/ 41 w 564"/>
              <a:gd name="T67" fmla="*/ 66 h 406"/>
              <a:gd name="T68" fmla="*/ 16 w 564"/>
              <a:gd name="T69" fmla="*/ 204 h 406"/>
              <a:gd name="T70" fmla="*/ 66 w 564"/>
              <a:gd name="T71" fmla="*/ 204 h 406"/>
              <a:gd name="T72" fmla="*/ 41 w 564"/>
              <a:gd name="T73" fmla="*/ 390 h 406"/>
              <a:gd name="T74" fmla="*/ 41 w 564"/>
              <a:gd name="T75" fmla="*/ 340 h 406"/>
              <a:gd name="T76" fmla="*/ 41 w 564"/>
              <a:gd name="T77" fmla="*/ 390 h 406"/>
              <a:gd name="T78" fmla="*/ 548 w 564"/>
              <a:gd name="T79" fmla="*/ 365 h 406"/>
              <a:gd name="T80" fmla="*/ 498 w 564"/>
              <a:gd name="T81" fmla="*/ 365 h 406"/>
              <a:gd name="T82" fmla="*/ 246 w 564"/>
              <a:gd name="T83" fmla="*/ 202 h 406"/>
              <a:gd name="T84" fmla="*/ 314 w 564"/>
              <a:gd name="T85" fmla="*/ 202 h 406"/>
              <a:gd name="T86" fmla="*/ 246 w 564"/>
              <a:gd name="T87" fmla="*/ 202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64" h="406">
                <a:moveTo>
                  <a:pt x="483" y="212"/>
                </a:moveTo>
                <a:cubicBezTo>
                  <a:pt x="486" y="231"/>
                  <a:pt x="503" y="245"/>
                  <a:pt x="523" y="245"/>
                </a:cubicBezTo>
                <a:cubicBezTo>
                  <a:pt x="546" y="245"/>
                  <a:pt x="564" y="227"/>
                  <a:pt x="564" y="204"/>
                </a:cubicBezTo>
                <a:cubicBezTo>
                  <a:pt x="564" y="181"/>
                  <a:pt x="546" y="163"/>
                  <a:pt x="523" y="163"/>
                </a:cubicBezTo>
                <a:cubicBezTo>
                  <a:pt x="503" y="163"/>
                  <a:pt x="487" y="177"/>
                  <a:pt x="483" y="196"/>
                </a:cubicBezTo>
                <a:cubicBezTo>
                  <a:pt x="330" y="196"/>
                  <a:pt x="330" y="196"/>
                  <a:pt x="330" y="196"/>
                </a:cubicBezTo>
                <a:cubicBezTo>
                  <a:pt x="328" y="186"/>
                  <a:pt x="324" y="176"/>
                  <a:pt x="318" y="169"/>
                </a:cubicBezTo>
                <a:cubicBezTo>
                  <a:pt x="404" y="49"/>
                  <a:pt x="404" y="49"/>
                  <a:pt x="404" y="49"/>
                </a:cubicBezTo>
                <a:cubicBezTo>
                  <a:pt x="483" y="49"/>
                  <a:pt x="483" y="49"/>
                  <a:pt x="483" y="49"/>
                </a:cubicBezTo>
                <a:cubicBezTo>
                  <a:pt x="486" y="68"/>
                  <a:pt x="503" y="82"/>
                  <a:pt x="523" y="82"/>
                </a:cubicBezTo>
                <a:cubicBezTo>
                  <a:pt x="546" y="82"/>
                  <a:pt x="564" y="64"/>
                  <a:pt x="564" y="41"/>
                </a:cubicBezTo>
                <a:cubicBezTo>
                  <a:pt x="564" y="18"/>
                  <a:pt x="546" y="0"/>
                  <a:pt x="523" y="0"/>
                </a:cubicBezTo>
                <a:cubicBezTo>
                  <a:pt x="503" y="0"/>
                  <a:pt x="486" y="14"/>
                  <a:pt x="483" y="33"/>
                </a:cubicBezTo>
                <a:cubicBezTo>
                  <a:pt x="396" y="33"/>
                  <a:pt x="396" y="33"/>
                  <a:pt x="396" y="33"/>
                </a:cubicBezTo>
                <a:cubicBezTo>
                  <a:pt x="305" y="159"/>
                  <a:pt x="305" y="159"/>
                  <a:pt x="305" y="159"/>
                </a:cubicBezTo>
                <a:cubicBezTo>
                  <a:pt x="298" y="155"/>
                  <a:pt x="289" y="152"/>
                  <a:pt x="280" y="152"/>
                </a:cubicBezTo>
                <a:cubicBezTo>
                  <a:pt x="272" y="152"/>
                  <a:pt x="264" y="154"/>
                  <a:pt x="258" y="157"/>
                </a:cubicBezTo>
                <a:cubicBezTo>
                  <a:pt x="168" y="33"/>
                  <a:pt x="168" y="33"/>
                  <a:pt x="168" y="33"/>
                </a:cubicBezTo>
                <a:cubicBezTo>
                  <a:pt x="81" y="33"/>
                  <a:pt x="81" y="33"/>
                  <a:pt x="81" y="33"/>
                </a:cubicBezTo>
                <a:cubicBezTo>
                  <a:pt x="78" y="14"/>
                  <a:pt x="61" y="0"/>
                  <a:pt x="41" y="0"/>
                </a:cubicBezTo>
                <a:cubicBezTo>
                  <a:pt x="18" y="0"/>
                  <a:pt x="0" y="18"/>
                  <a:pt x="0" y="41"/>
                </a:cubicBezTo>
                <a:cubicBezTo>
                  <a:pt x="0" y="64"/>
                  <a:pt x="18" y="82"/>
                  <a:pt x="41" y="82"/>
                </a:cubicBezTo>
                <a:cubicBezTo>
                  <a:pt x="61" y="82"/>
                  <a:pt x="78" y="68"/>
                  <a:pt x="81" y="49"/>
                </a:cubicBezTo>
                <a:cubicBezTo>
                  <a:pt x="160" y="49"/>
                  <a:pt x="160" y="49"/>
                  <a:pt x="160" y="49"/>
                </a:cubicBezTo>
                <a:cubicBezTo>
                  <a:pt x="245" y="167"/>
                  <a:pt x="245" y="167"/>
                  <a:pt x="245" y="167"/>
                </a:cubicBezTo>
                <a:cubicBezTo>
                  <a:pt x="237" y="174"/>
                  <a:pt x="232" y="184"/>
                  <a:pt x="23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77" y="177"/>
                  <a:pt x="61" y="163"/>
                  <a:pt x="41" y="163"/>
                </a:cubicBezTo>
                <a:cubicBezTo>
                  <a:pt x="18" y="163"/>
                  <a:pt x="0" y="181"/>
                  <a:pt x="0" y="204"/>
                </a:cubicBezTo>
                <a:cubicBezTo>
                  <a:pt x="0" y="227"/>
                  <a:pt x="18" y="245"/>
                  <a:pt x="41" y="245"/>
                </a:cubicBezTo>
                <a:cubicBezTo>
                  <a:pt x="61" y="245"/>
                  <a:pt x="78" y="231"/>
                  <a:pt x="81" y="212"/>
                </a:cubicBezTo>
                <a:cubicBezTo>
                  <a:pt x="231" y="212"/>
                  <a:pt x="231" y="212"/>
                  <a:pt x="231" y="212"/>
                </a:cubicBezTo>
                <a:cubicBezTo>
                  <a:pt x="233" y="222"/>
                  <a:pt x="238" y="231"/>
                  <a:pt x="246" y="238"/>
                </a:cubicBezTo>
                <a:cubicBezTo>
                  <a:pt x="160" y="357"/>
                  <a:pt x="160" y="357"/>
                  <a:pt x="160" y="357"/>
                </a:cubicBezTo>
                <a:cubicBezTo>
                  <a:pt x="81" y="357"/>
                  <a:pt x="81" y="357"/>
                  <a:pt x="81" y="357"/>
                </a:cubicBezTo>
                <a:cubicBezTo>
                  <a:pt x="78" y="338"/>
                  <a:pt x="61" y="324"/>
                  <a:pt x="41" y="324"/>
                </a:cubicBezTo>
                <a:cubicBezTo>
                  <a:pt x="18" y="324"/>
                  <a:pt x="0" y="342"/>
                  <a:pt x="0" y="365"/>
                </a:cubicBezTo>
                <a:cubicBezTo>
                  <a:pt x="0" y="388"/>
                  <a:pt x="18" y="406"/>
                  <a:pt x="41" y="406"/>
                </a:cubicBezTo>
                <a:cubicBezTo>
                  <a:pt x="61" y="406"/>
                  <a:pt x="78" y="392"/>
                  <a:pt x="81" y="373"/>
                </a:cubicBezTo>
                <a:cubicBezTo>
                  <a:pt x="168" y="373"/>
                  <a:pt x="168" y="373"/>
                  <a:pt x="168" y="373"/>
                </a:cubicBezTo>
                <a:cubicBezTo>
                  <a:pt x="259" y="247"/>
                  <a:pt x="259" y="247"/>
                  <a:pt x="259" y="247"/>
                </a:cubicBezTo>
                <a:cubicBezTo>
                  <a:pt x="265" y="250"/>
                  <a:pt x="272" y="252"/>
                  <a:pt x="280" y="252"/>
                </a:cubicBezTo>
                <a:cubicBezTo>
                  <a:pt x="289" y="252"/>
                  <a:pt x="297" y="250"/>
                  <a:pt x="304" y="246"/>
                </a:cubicBezTo>
                <a:cubicBezTo>
                  <a:pt x="396" y="373"/>
                  <a:pt x="396" y="373"/>
                  <a:pt x="396" y="373"/>
                </a:cubicBezTo>
                <a:cubicBezTo>
                  <a:pt x="483" y="373"/>
                  <a:pt x="483" y="373"/>
                  <a:pt x="483" y="373"/>
                </a:cubicBezTo>
                <a:cubicBezTo>
                  <a:pt x="486" y="392"/>
                  <a:pt x="503" y="406"/>
                  <a:pt x="523" y="406"/>
                </a:cubicBezTo>
                <a:cubicBezTo>
                  <a:pt x="546" y="406"/>
                  <a:pt x="564" y="388"/>
                  <a:pt x="564" y="365"/>
                </a:cubicBezTo>
                <a:cubicBezTo>
                  <a:pt x="564" y="342"/>
                  <a:pt x="546" y="324"/>
                  <a:pt x="523" y="324"/>
                </a:cubicBezTo>
                <a:cubicBezTo>
                  <a:pt x="503" y="324"/>
                  <a:pt x="486" y="338"/>
                  <a:pt x="483" y="357"/>
                </a:cubicBezTo>
                <a:cubicBezTo>
                  <a:pt x="404" y="357"/>
                  <a:pt x="404" y="357"/>
                  <a:pt x="404" y="357"/>
                </a:cubicBezTo>
                <a:cubicBezTo>
                  <a:pt x="317" y="236"/>
                  <a:pt x="317" y="236"/>
                  <a:pt x="317" y="236"/>
                </a:cubicBezTo>
                <a:cubicBezTo>
                  <a:pt x="323" y="229"/>
                  <a:pt x="327" y="221"/>
                  <a:pt x="329" y="212"/>
                </a:cubicBezTo>
                <a:lnTo>
                  <a:pt x="483" y="212"/>
                </a:lnTo>
                <a:close/>
                <a:moveTo>
                  <a:pt x="523" y="179"/>
                </a:moveTo>
                <a:cubicBezTo>
                  <a:pt x="537" y="179"/>
                  <a:pt x="548" y="190"/>
                  <a:pt x="548" y="204"/>
                </a:cubicBezTo>
                <a:cubicBezTo>
                  <a:pt x="548" y="218"/>
                  <a:pt x="537" y="229"/>
                  <a:pt x="523" y="229"/>
                </a:cubicBezTo>
                <a:cubicBezTo>
                  <a:pt x="509" y="229"/>
                  <a:pt x="498" y="218"/>
                  <a:pt x="498" y="204"/>
                </a:cubicBezTo>
                <a:cubicBezTo>
                  <a:pt x="498" y="190"/>
                  <a:pt x="509" y="179"/>
                  <a:pt x="523" y="179"/>
                </a:cubicBezTo>
                <a:close/>
                <a:moveTo>
                  <a:pt x="523" y="16"/>
                </a:moveTo>
                <a:cubicBezTo>
                  <a:pt x="537" y="16"/>
                  <a:pt x="548" y="27"/>
                  <a:pt x="548" y="41"/>
                </a:cubicBezTo>
                <a:cubicBezTo>
                  <a:pt x="548" y="55"/>
                  <a:pt x="537" y="66"/>
                  <a:pt x="523" y="66"/>
                </a:cubicBezTo>
                <a:cubicBezTo>
                  <a:pt x="509" y="66"/>
                  <a:pt x="498" y="55"/>
                  <a:pt x="498" y="41"/>
                </a:cubicBezTo>
                <a:cubicBezTo>
                  <a:pt x="498" y="27"/>
                  <a:pt x="509" y="16"/>
                  <a:pt x="523" y="16"/>
                </a:cubicBezTo>
                <a:close/>
                <a:moveTo>
                  <a:pt x="41" y="66"/>
                </a:moveTo>
                <a:cubicBezTo>
                  <a:pt x="27" y="66"/>
                  <a:pt x="16" y="55"/>
                  <a:pt x="16" y="41"/>
                </a:cubicBezTo>
                <a:cubicBezTo>
                  <a:pt x="16" y="27"/>
                  <a:pt x="27" y="16"/>
                  <a:pt x="41" y="16"/>
                </a:cubicBezTo>
                <a:cubicBezTo>
                  <a:pt x="55" y="16"/>
                  <a:pt x="66" y="27"/>
                  <a:pt x="66" y="41"/>
                </a:cubicBezTo>
                <a:cubicBezTo>
                  <a:pt x="66" y="55"/>
                  <a:pt x="55" y="66"/>
                  <a:pt x="41" y="66"/>
                </a:cubicBezTo>
                <a:close/>
                <a:moveTo>
                  <a:pt x="41" y="229"/>
                </a:moveTo>
                <a:cubicBezTo>
                  <a:pt x="27" y="229"/>
                  <a:pt x="16" y="218"/>
                  <a:pt x="16" y="204"/>
                </a:cubicBezTo>
                <a:cubicBezTo>
                  <a:pt x="16" y="190"/>
                  <a:pt x="27" y="179"/>
                  <a:pt x="41" y="179"/>
                </a:cubicBezTo>
                <a:cubicBezTo>
                  <a:pt x="55" y="179"/>
                  <a:pt x="66" y="190"/>
                  <a:pt x="66" y="204"/>
                </a:cubicBezTo>
                <a:cubicBezTo>
                  <a:pt x="66" y="218"/>
                  <a:pt x="55" y="229"/>
                  <a:pt x="41" y="229"/>
                </a:cubicBezTo>
                <a:close/>
                <a:moveTo>
                  <a:pt x="41" y="390"/>
                </a:moveTo>
                <a:cubicBezTo>
                  <a:pt x="27" y="390"/>
                  <a:pt x="16" y="379"/>
                  <a:pt x="16" y="365"/>
                </a:cubicBezTo>
                <a:cubicBezTo>
                  <a:pt x="16" y="351"/>
                  <a:pt x="27" y="340"/>
                  <a:pt x="41" y="340"/>
                </a:cubicBezTo>
                <a:cubicBezTo>
                  <a:pt x="55" y="340"/>
                  <a:pt x="66" y="351"/>
                  <a:pt x="66" y="365"/>
                </a:cubicBezTo>
                <a:cubicBezTo>
                  <a:pt x="66" y="379"/>
                  <a:pt x="55" y="390"/>
                  <a:pt x="41" y="390"/>
                </a:cubicBezTo>
                <a:close/>
                <a:moveTo>
                  <a:pt x="523" y="340"/>
                </a:moveTo>
                <a:cubicBezTo>
                  <a:pt x="537" y="340"/>
                  <a:pt x="548" y="351"/>
                  <a:pt x="548" y="365"/>
                </a:cubicBezTo>
                <a:cubicBezTo>
                  <a:pt x="548" y="379"/>
                  <a:pt x="537" y="390"/>
                  <a:pt x="523" y="390"/>
                </a:cubicBezTo>
                <a:cubicBezTo>
                  <a:pt x="509" y="390"/>
                  <a:pt x="498" y="379"/>
                  <a:pt x="498" y="365"/>
                </a:cubicBezTo>
                <a:cubicBezTo>
                  <a:pt x="498" y="351"/>
                  <a:pt x="509" y="340"/>
                  <a:pt x="523" y="340"/>
                </a:cubicBezTo>
                <a:close/>
                <a:moveTo>
                  <a:pt x="246" y="202"/>
                </a:moveTo>
                <a:cubicBezTo>
                  <a:pt x="246" y="183"/>
                  <a:pt x="261" y="168"/>
                  <a:pt x="280" y="168"/>
                </a:cubicBezTo>
                <a:cubicBezTo>
                  <a:pt x="299" y="168"/>
                  <a:pt x="314" y="183"/>
                  <a:pt x="314" y="202"/>
                </a:cubicBezTo>
                <a:cubicBezTo>
                  <a:pt x="314" y="221"/>
                  <a:pt x="299" y="236"/>
                  <a:pt x="280" y="236"/>
                </a:cubicBezTo>
                <a:cubicBezTo>
                  <a:pt x="261" y="236"/>
                  <a:pt x="246" y="221"/>
                  <a:pt x="246" y="202"/>
                </a:cubicBezTo>
                <a:close/>
              </a:path>
            </a:pathLst>
          </a:custGeom>
          <a:solidFill>
            <a:srgbClr val="EC881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132">
            <a:extLst>
              <a:ext uri="{FF2B5EF4-FFF2-40B4-BE49-F238E27FC236}">
                <a16:creationId xmlns:a16="http://schemas.microsoft.com/office/drawing/2014/main" id="{EF33A5BD-E8D2-EB4B-918C-80623F27F027}"/>
              </a:ext>
            </a:extLst>
          </p:cNvPr>
          <p:cNvSpPr>
            <a:spLocks noEditPoints="1"/>
          </p:cNvSpPr>
          <p:nvPr/>
        </p:nvSpPr>
        <p:spPr bwMode="auto">
          <a:xfrm>
            <a:off x="1863072" y="2461076"/>
            <a:ext cx="992956" cy="488360"/>
          </a:xfrm>
          <a:custGeom>
            <a:avLst/>
            <a:gdLst>
              <a:gd name="T0" fmla="*/ 88 w 899"/>
              <a:gd name="T1" fmla="*/ 194 h 441"/>
              <a:gd name="T2" fmla="*/ 0 w 899"/>
              <a:gd name="T3" fmla="*/ 291 h 441"/>
              <a:gd name="T4" fmla="*/ 0 w 899"/>
              <a:gd name="T5" fmla="*/ 97 h 441"/>
              <a:gd name="T6" fmla="*/ 88 w 899"/>
              <a:gd name="T7" fmla="*/ 194 h 441"/>
              <a:gd name="T8" fmla="*/ 116 w 899"/>
              <a:gd name="T9" fmla="*/ 441 h 441"/>
              <a:gd name="T10" fmla="*/ 195 w 899"/>
              <a:gd name="T11" fmla="*/ 362 h 441"/>
              <a:gd name="T12" fmla="*/ 116 w 899"/>
              <a:gd name="T13" fmla="*/ 283 h 441"/>
              <a:gd name="T14" fmla="*/ 37 w 899"/>
              <a:gd name="T15" fmla="*/ 362 h 441"/>
              <a:gd name="T16" fmla="*/ 116 w 899"/>
              <a:gd name="T17" fmla="*/ 441 h 441"/>
              <a:gd name="T18" fmla="*/ 356 w 899"/>
              <a:gd name="T19" fmla="*/ 225 h 441"/>
              <a:gd name="T20" fmla="*/ 418 w 899"/>
              <a:gd name="T21" fmla="*/ 162 h 441"/>
              <a:gd name="T22" fmla="*/ 356 w 899"/>
              <a:gd name="T23" fmla="*/ 99 h 441"/>
              <a:gd name="T24" fmla="*/ 293 w 899"/>
              <a:gd name="T25" fmla="*/ 162 h 441"/>
              <a:gd name="T26" fmla="*/ 356 w 899"/>
              <a:gd name="T27" fmla="*/ 225 h 441"/>
              <a:gd name="T28" fmla="*/ 168 w 899"/>
              <a:gd name="T29" fmla="*/ 126 h 441"/>
              <a:gd name="T30" fmla="*/ 231 w 899"/>
              <a:gd name="T31" fmla="*/ 63 h 441"/>
              <a:gd name="T32" fmla="*/ 168 w 899"/>
              <a:gd name="T33" fmla="*/ 1 h 441"/>
              <a:gd name="T34" fmla="*/ 106 w 899"/>
              <a:gd name="T35" fmla="*/ 63 h 441"/>
              <a:gd name="T36" fmla="*/ 168 w 899"/>
              <a:gd name="T37" fmla="*/ 126 h 441"/>
              <a:gd name="T38" fmla="*/ 209 w 899"/>
              <a:gd name="T39" fmla="*/ 258 h 441"/>
              <a:gd name="T40" fmla="*/ 249 w 899"/>
              <a:gd name="T41" fmla="*/ 218 h 441"/>
              <a:gd name="T42" fmla="*/ 209 w 899"/>
              <a:gd name="T43" fmla="*/ 178 h 441"/>
              <a:gd name="T44" fmla="*/ 169 w 899"/>
              <a:gd name="T45" fmla="*/ 218 h 441"/>
              <a:gd name="T46" fmla="*/ 209 w 899"/>
              <a:gd name="T47" fmla="*/ 258 h 441"/>
              <a:gd name="T48" fmla="*/ 57 w 899"/>
              <a:gd name="T49" fmla="*/ 62 h 441"/>
              <a:gd name="T50" fmla="*/ 88 w 899"/>
              <a:gd name="T51" fmla="*/ 31 h 441"/>
              <a:gd name="T52" fmla="*/ 57 w 899"/>
              <a:gd name="T53" fmla="*/ 0 h 441"/>
              <a:gd name="T54" fmla="*/ 26 w 899"/>
              <a:gd name="T55" fmla="*/ 31 h 441"/>
              <a:gd name="T56" fmla="*/ 57 w 899"/>
              <a:gd name="T57" fmla="*/ 62 h 441"/>
              <a:gd name="T58" fmla="*/ 843 w 899"/>
              <a:gd name="T59" fmla="*/ 162 h 441"/>
              <a:gd name="T60" fmla="*/ 781 w 899"/>
              <a:gd name="T61" fmla="*/ 225 h 441"/>
              <a:gd name="T62" fmla="*/ 718 w 899"/>
              <a:gd name="T63" fmla="*/ 162 h 441"/>
              <a:gd name="T64" fmla="*/ 781 w 899"/>
              <a:gd name="T65" fmla="*/ 99 h 441"/>
              <a:gd name="T66" fmla="*/ 843 w 899"/>
              <a:gd name="T67" fmla="*/ 162 h 441"/>
              <a:gd name="T68" fmla="*/ 812 w 899"/>
              <a:gd name="T69" fmla="*/ 162 h 441"/>
              <a:gd name="T70" fmla="*/ 764 w 899"/>
              <a:gd name="T71" fmla="*/ 134 h 441"/>
              <a:gd name="T72" fmla="*/ 764 w 899"/>
              <a:gd name="T73" fmla="*/ 190 h 441"/>
              <a:gd name="T74" fmla="*/ 812 w 899"/>
              <a:gd name="T75" fmla="*/ 162 h 441"/>
              <a:gd name="T76" fmla="*/ 569 w 899"/>
              <a:gd name="T77" fmla="*/ 225 h 441"/>
              <a:gd name="T78" fmla="*/ 632 w 899"/>
              <a:gd name="T79" fmla="*/ 162 h 441"/>
              <a:gd name="T80" fmla="*/ 569 w 899"/>
              <a:gd name="T81" fmla="*/ 99 h 441"/>
              <a:gd name="T82" fmla="*/ 506 w 899"/>
              <a:gd name="T83" fmla="*/ 162 h 441"/>
              <a:gd name="T84" fmla="*/ 569 w 899"/>
              <a:gd name="T85" fmla="*/ 225 h 441"/>
              <a:gd name="T86" fmla="*/ 899 w 899"/>
              <a:gd name="T87" fmla="*/ 16 h 441"/>
              <a:gd name="T88" fmla="*/ 266 w 899"/>
              <a:gd name="T89" fmla="*/ 16 h 441"/>
              <a:gd name="T90" fmla="*/ 266 w 899"/>
              <a:gd name="T91" fmla="*/ 30 h 441"/>
              <a:gd name="T92" fmla="*/ 899 w 899"/>
              <a:gd name="T93" fmla="*/ 30 h 441"/>
              <a:gd name="T94" fmla="*/ 899 w 899"/>
              <a:gd name="T95" fmla="*/ 16 h 441"/>
              <a:gd name="T96" fmla="*/ 899 w 899"/>
              <a:gd name="T97" fmla="*/ 290 h 441"/>
              <a:gd name="T98" fmla="*/ 266 w 899"/>
              <a:gd name="T99" fmla="*/ 290 h 441"/>
              <a:gd name="T100" fmla="*/ 266 w 899"/>
              <a:gd name="T101" fmla="*/ 303 h 441"/>
              <a:gd name="T102" fmla="*/ 899 w 899"/>
              <a:gd name="T103" fmla="*/ 303 h 441"/>
              <a:gd name="T104" fmla="*/ 899 w 899"/>
              <a:gd name="T105" fmla="*/ 29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99" h="441">
                <a:moveTo>
                  <a:pt x="88" y="194"/>
                </a:moveTo>
                <a:cubicBezTo>
                  <a:pt x="88" y="245"/>
                  <a:pt x="49" y="286"/>
                  <a:pt x="0" y="291"/>
                </a:cubicBezTo>
                <a:cubicBezTo>
                  <a:pt x="0" y="97"/>
                  <a:pt x="0" y="97"/>
                  <a:pt x="0" y="97"/>
                </a:cubicBezTo>
                <a:cubicBezTo>
                  <a:pt x="49" y="102"/>
                  <a:pt x="88" y="143"/>
                  <a:pt x="88" y="194"/>
                </a:cubicBezTo>
                <a:close/>
                <a:moveTo>
                  <a:pt x="116" y="441"/>
                </a:moveTo>
                <a:cubicBezTo>
                  <a:pt x="159" y="441"/>
                  <a:pt x="195" y="406"/>
                  <a:pt x="195" y="362"/>
                </a:cubicBezTo>
                <a:cubicBezTo>
                  <a:pt x="195" y="319"/>
                  <a:pt x="159" y="283"/>
                  <a:pt x="116" y="283"/>
                </a:cubicBezTo>
                <a:cubicBezTo>
                  <a:pt x="72" y="283"/>
                  <a:pt x="37" y="319"/>
                  <a:pt x="37" y="362"/>
                </a:cubicBezTo>
                <a:cubicBezTo>
                  <a:pt x="37" y="406"/>
                  <a:pt x="72" y="441"/>
                  <a:pt x="116" y="441"/>
                </a:cubicBezTo>
                <a:close/>
                <a:moveTo>
                  <a:pt x="356" y="225"/>
                </a:moveTo>
                <a:cubicBezTo>
                  <a:pt x="390" y="225"/>
                  <a:pt x="418" y="196"/>
                  <a:pt x="418" y="162"/>
                </a:cubicBezTo>
                <a:cubicBezTo>
                  <a:pt x="418" y="127"/>
                  <a:pt x="390" y="99"/>
                  <a:pt x="356" y="99"/>
                </a:cubicBezTo>
                <a:cubicBezTo>
                  <a:pt x="321" y="99"/>
                  <a:pt x="293" y="127"/>
                  <a:pt x="293" y="162"/>
                </a:cubicBezTo>
                <a:cubicBezTo>
                  <a:pt x="293" y="196"/>
                  <a:pt x="321" y="225"/>
                  <a:pt x="356" y="225"/>
                </a:cubicBezTo>
                <a:close/>
                <a:moveTo>
                  <a:pt x="168" y="126"/>
                </a:moveTo>
                <a:cubicBezTo>
                  <a:pt x="203" y="126"/>
                  <a:pt x="231" y="98"/>
                  <a:pt x="231" y="63"/>
                </a:cubicBezTo>
                <a:cubicBezTo>
                  <a:pt x="231" y="29"/>
                  <a:pt x="203" y="1"/>
                  <a:pt x="168" y="1"/>
                </a:cubicBezTo>
                <a:cubicBezTo>
                  <a:pt x="134" y="1"/>
                  <a:pt x="106" y="29"/>
                  <a:pt x="106" y="63"/>
                </a:cubicBezTo>
                <a:cubicBezTo>
                  <a:pt x="106" y="98"/>
                  <a:pt x="134" y="126"/>
                  <a:pt x="168" y="126"/>
                </a:cubicBezTo>
                <a:close/>
                <a:moveTo>
                  <a:pt x="209" y="258"/>
                </a:moveTo>
                <a:cubicBezTo>
                  <a:pt x="231" y="258"/>
                  <a:pt x="249" y="240"/>
                  <a:pt x="249" y="218"/>
                </a:cubicBezTo>
                <a:cubicBezTo>
                  <a:pt x="249" y="196"/>
                  <a:pt x="231" y="178"/>
                  <a:pt x="209" y="178"/>
                </a:cubicBezTo>
                <a:cubicBezTo>
                  <a:pt x="187" y="178"/>
                  <a:pt x="169" y="196"/>
                  <a:pt x="169" y="218"/>
                </a:cubicBezTo>
                <a:cubicBezTo>
                  <a:pt x="169" y="240"/>
                  <a:pt x="187" y="258"/>
                  <a:pt x="209" y="258"/>
                </a:cubicBezTo>
                <a:close/>
                <a:moveTo>
                  <a:pt x="57" y="62"/>
                </a:moveTo>
                <a:cubicBezTo>
                  <a:pt x="74" y="62"/>
                  <a:pt x="88" y="48"/>
                  <a:pt x="88" y="31"/>
                </a:cubicBezTo>
                <a:cubicBezTo>
                  <a:pt x="88" y="14"/>
                  <a:pt x="74" y="0"/>
                  <a:pt x="57" y="0"/>
                </a:cubicBezTo>
                <a:cubicBezTo>
                  <a:pt x="40" y="0"/>
                  <a:pt x="26" y="14"/>
                  <a:pt x="26" y="31"/>
                </a:cubicBezTo>
                <a:cubicBezTo>
                  <a:pt x="26" y="48"/>
                  <a:pt x="40" y="62"/>
                  <a:pt x="57" y="62"/>
                </a:cubicBezTo>
                <a:close/>
                <a:moveTo>
                  <a:pt x="843" y="162"/>
                </a:moveTo>
                <a:cubicBezTo>
                  <a:pt x="843" y="196"/>
                  <a:pt x="815" y="225"/>
                  <a:pt x="781" y="225"/>
                </a:cubicBezTo>
                <a:cubicBezTo>
                  <a:pt x="746" y="225"/>
                  <a:pt x="718" y="196"/>
                  <a:pt x="718" y="162"/>
                </a:cubicBezTo>
                <a:cubicBezTo>
                  <a:pt x="718" y="127"/>
                  <a:pt x="746" y="99"/>
                  <a:pt x="781" y="99"/>
                </a:cubicBezTo>
                <a:cubicBezTo>
                  <a:pt x="815" y="99"/>
                  <a:pt x="843" y="127"/>
                  <a:pt x="843" y="162"/>
                </a:cubicBezTo>
                <a:close/>
                <a:moveTo>
                  <a:pt x="812" y="162"/>
                </a:moveTo>
                <a:cubicBezTo>
                  <a:pt x="764" y="134"/>
                  <a:pt x="764" y="134"/>
                  <a:pt x="764" y="134"/>
                </a:cubicBezTo>
                <a:cubicBezTo>
                  <a:pt x="764" y="190"/>
                  <a:pt x="764" y="190"/>
                  <a:pt x="764" y="190"/>
                </a:cubicBezTo>
                <a:lnTo>
                  <a:pt x="812" y="162"/>
                </a:lnTo>
                <a:close/>
                <a:moveTo>
                  <a:pt x="569" y="225"/>
                </a:moveTo>
                <a:cubicBezTo>
                  <a:pt x="604" y="225"/>
                  <a:pt x="632" y="196"/>
                  <a:pt x="632" y="162"/>
                </a:cubicBezTo>
                <a:cubicBezTo>
                  <a:pt x="632" y="127"/>
                  <a:pt x="604" y="99"/>
                  <a:pt x="569" y="99"/>
                </a:cubicBezTo>
                <a:cubicBezTo>
                  <a:pt x="534" y="99"/>
                  <a:pt x="506" y="127"/>
                  <a:pt x="506" y="162"/>
                </a:cubicBezTo>
                <a:cubicBezTo>
                  <a:pt x="506" y="196"/>
                  <a:pt x="534" y="225"/>
                  <a:pt x="569" y="225"/>
                </a:cubicBezTo>
                <a:close/>
                <a:moveTo>
                  <a:pt x="899" y="16"/>
                </a:moveTo>
                <a:cubicBezTo>
                  <a:pt x="266" y="16"/>
                  <a:pt x="266" y="16"/>
                  <a:pt x="266" y="16"/>
                </a:cubicBezTo>
                <a:cubicBezTo>
                  <a:pt x="266" y="30"/>
                  <a:pt x="266" y="30"/>
                  <a:pt x="266" y="30"/>
                </a:cubicBezTo>
                <a:cubicBezTo>
                  <a:pt x="899" y="30"/>
                  <a:pt x="899" y="30"/>
                  <a:pt x="899" y="30"/>
                </a:cubicBezTo>
                <a:lnTo>
                  <a:pt x="899" y="16"/>
                </a:lnTo>
                <a:close/>
                <a:moveTo>
                  <a:pt x="899" y="290"/>
                </a:moveTo>
                <a:cubicBezTo>
                  <a:pt x="266" y="290"/>
                  <a:pt x="266" y="290"/>
                  <a:pt x="266" y="290"/>
                </a:cubicBezTo>
                <a:cubicBezTo>
                  <a:pt x="266" y="303"/>
                  <a:pt x="266" y="303"/>
                  <a:pt x="266" y="303"/>
                </a:cubicBezTo>
                <a:cubicBezTo>
                  <a:pt x="899" y="303"/>
                  <a:pt x="899" y="303"/>
                  <a:pt x="899" y="303"/>
                </a:cubicBezTo>
                <a:lnTo>
                  <a:pt x="899" y="290"/>
                </a:lnTo>
                <a:close/>
              </a:path>
            </a:pathLst>
          </a:custGeom>
          <a:solidFill>
            <a:srgbClr val="EC881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9B8D6C-34D0-7445-AFBE-D747B546AB8A}"/>
              </a:ext>
            </a:extLst>
          </p:cNvPr>
          <p:cNvSpPr/>
          <p:nvPr/>
        </p:nvSpPr>
        <p:spPr>
          <a:xfrm rot="10800000" flipV="1">
            <a:off x="2799343" y="1574527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Prepare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5A5BA-C06F-AB41-A5CC-3510CB4899C3}"/>
              </a:ext>
            </a:extLst>
          </p:cNvPr>
          <p:cNvSpPr/>
          <p:nvPr/>
        </p:nvSpPr>
        <p:spPr>
          <a:xfrm rot="10800000" flipV="1">
            <a:off x="4059179" y="1487209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Create, Find &amp;Tune Models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55349D-3710-9341-BAEF-B6BAADE91A58}"/>
              </a:ext>
            </a:extLst>
          </p:cNvPr>
          <p:cNvSpPr/>
          <p:nvPr/>
        </p:nvSpPr>
        <p:spPr>
          <a:xfrm rot="10800000" flipV="1">
            <a:off x="6594176" y="1574527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Deploy Model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18422-D356-E34B-B92D-6C4A17986A2B}"/>
              </a:ext>
            </a:extLst>
          </p:cNvPr>
          <p:cNvSpPr/>
          <p:nvPr/>
        </p:nvSpPr>
        <p:spPr>
          <a:xfrm rot="10800000" flipV="1">
            <a:off x="5320891" y="1534843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Socialize Results</a:t>
            </a:r>
          </a:p>
        </p:txBody>
      </p:sp>
      <p:sp>
        <p:nvSpPr>
          <p:cNvPr id="19" name="Freeform 4483">
            <a:extLst>
              <a:ext uri="{FF2B5EF4-FFF2-40B4-BE49-F238E27FC236}">
                <a16:creationId xmlns:a16="http://schemas.microsoft.com/office/drawing/2014/main" id="{035E408A-6A48-7F46-9031-1DBA0893F0AA}"/>
              </a:ext>
            </a:extLst>
          </p:cNvPr>
          <p:cNvSpPr>
            <a:spLocks noEditPoints="1"/>
          </p:cNvSpPr>
          <p:nvPr/>
        </p:nvSpPr>
        <p:spPr bwMode="auto">
          <a:xfrm>
            <a:off x="5613225" y="2396927"/>
            <a:ext cx="771120" cy="769964"/>
          </a:xfrm>
          <a:custGeom>
            <a:avLst/>
            <a:gdLst>
              <a:gd name="T0" fmla="*/ 566 w 566"/>
              <a:gd name="T1" fmla="*/ 0 h 565"/>
              <a:gd name="T2" fmla="*/ 557 w 566"/>
              <a:gd name="T3" fmla="*/ 139 h 565"/>
              <a:gd name="T4" fmla="*/ 557 w 566"/>
              <a:gd name="T5" fmla="*/ 163 h 565"/>
              <a:gd name="T6" fmla="*/ 426 w 566"/>
              <a:gd name="T7" fmla="*/ 147 h 565"/>
              <a:gd name="T8" fmla="*/ 60 w 566"/>
              <a:gd name="T9" fmla="*/ 188 h 565"/>
              <a:gd name="T10" fmla="*/ 138 w 566"/>
              <a:gd name="T11" fmla="*/ 278 h 565"/>
              <a:gd name="T12" fmla="*/ 43 w 566"/>
              <a:gd name="T13" fmla="*/ 190 h 565"/>
              <a:gd name="T14" fmla="*/ 46 w 566"/>
              <a:gd name="T15" fmla="*/ 147 h 565"/>
              <a:gd name="T16" fmla="*/ 418 w 566"/>
              <a:gd name="T17" fmla="*/ 147 h 565"/>
              <a:gd name="T18" fmla="*/ 418 w 566"/>
              <a:gd name="T19" fmla="*/ 278 h 565"/>
              <a:gd name="T20" fmla="*/ 317 w 566"/>
              <a:gd name="T21" fmla="*/ 223 h 565"/>
              <a:gd name="T22" fmla="*/ 404 w 566"/>
              <a:gd name="T23" fmla="*/ 199 h 565"/>
              <a:gd name="T24" fmla="*/ 287 w 566"/>
              <a:gd name="T25" fmla="*/ 287 h 565"/>
              <a:gd name="T26" fmla="*/ 418 w 566"/>
              <a:gd name="T27" fmla="*/ 417 h 565"/>
              <a:gd name="T28" fmla="*/ 277 w 566"/>
              <a:gd name="T29" fmla="*/ 147 h 565"/>
              <a:gd name="T30" fmla="*/ 148 w 566"/>
              <a:gd name="T31" fmla="*/ 147 h 565"/>
              <a:gd name="T32" fmla="*/ 148 w 566"/>
              <a:gd name="T33" fmla="*/ 267 h 565"/>
              <a:gd name="T34" fmla="*/ 279 w 566"/>
              <a:gd name="T35" fmla="*/ 417 h 565"/>
              <a:gd name="T36" fmla="*/ 172 w 566"/>
              <a:gd name="T37" fmla="*/ 274 h 565"/>
              <a:gd name="T38" fmla="*/ 171 w 566"/>
              <a:gd name="T39" fmla="*/ 278 h 565"/>
              <a:gd name="T40" fmla="*/ 287 w 566"/>
              <a:gd name="T41" fmla="*/ 278 h 565"/>
              <a:gd name="T42" fmla="*/ 502 w 566"/>
              <a:gd name="T43" fmla="*/ 354 h 565"/>
              <a:gd name="T44" fmla="*/ 557 w 566"/>
              <a:gd name="T45" fmla="*/ 417 h 565"/>
              <a:gd name="T46" fmla="*/ 472 w 566"/>
              <a:gd name="T47" fmla="*/ 318 h 565"/>
              <a:gd name="T48" fmla="*/ 499 w 566"/>
              <a:gd name="T49" fmla="*/ 327 h 565"/>
              <a:gd name="T50" fmla="*/ 287 w 566"/>
              <a:gd name="T51" fmla="*/ 139 h 565"/>
              <a:gd name="T52" fmla="*/ 164 w 566"/>
              <a:gd name="T53" fmla="*/ 119 h 565"/>
              <a:gd name="T54" fmla="*/ 139 w 566"/>
              <a:gd name="T55" fmla="*/ 139 h 565"/>
              <a:gd name="T56" fmla="*/ 9 w 566"/>
              <a:gd name="T57" fmla="*/ 139 h 565"/>
              <a:gd name="T58" fmla="*/ 128 w 566"/>
              <a:gd name="T59" fmla="*/ 287 h 565"/>
              <a:gd name="T60" fmla="*/ 9 w 566"/>
              <a:gd name="T61" fmla="*/ 287 h 565"/>
              <a:gd name="T62" fmla="*/ 107 w 566"/>
              <a:gd name="T63" fmla="*/ 327 h 565"/>
              <a:gd name="T64" fmla="*/ 139 w 566"/>
              <a:gd name="T65" fmla="*/ 309 h 565"/>
              <a:gd name="T66" fmla="*/ 57 w 566"/>
              <a:gd name="T67" fmla="*/ 360 h 565"/>
              <a:gd name="T68" fmla="*/ 9 w 566"/>
              <a:gd name="T69" fmla="*/ 468 h 565"/>
              <a:gd name="T70" fmla="*/ 279 w 566"/>
              <a:gd name="T71" fmla="*/ 426 h 565"/>
              <a:gd name="T72" fmla="*/ 148 w 566"/>
              <a:gd name="T73" fmla="*/ 426 h 565"/>
              <a:gd name="T74" fmla="*/ 287 w 566"/>
              <a:gd name="T75" fmla="*/ 426 h 565"/>
              <a:gd name="T76" fmla="*/ 390 w 566"/>
              <a:gd name="T77" fmla="*/ 426 h 565"/>
              <a:gd name="T78" fmla="*/ 557 w 566"/>
              <a:gd name="T79" fmla="*/ 454 h 565"/>
              <a:gd name="T80" fmla="*/ 557 w 566"/>
              <a:gd name="T81" fmla="*/ 270 h 565"/>
              <a:gd name="T82" fmla="*/ 426 w 566"/>
              <a:gd name="T83" fmla="*/ 278 h 565"/>
              <a:gd name="T84" fmla="*/ 557 w 566"/>
              <a:gd name="T85" fmla="*/ 198 h 565"/>
              <a:gd name="T86" fmla="*/ 418 w 566"/>
              <a:gd name="T87" fmla="*/ 139 h 565"/>
              <a:gd name="T88" fmla="*/ 418 w 566"/>
              <a:gd name="T89" fmla="*/ 8 h 565"/>
              <a:gd name="T90" fmla="*/ 239 w 566"/>
              <a:gd name="T91" fmla="*/ 52 h 565"/>
              <a:gd name="T92" fmla="*/ 148 w 566"/>
              <a:gd name="T93" fmla="*/ 8 h 565"/>
              <a:gd name="T94" fmla="*/ 76 w 566"/>
              <a:gd name="T95" fmla="*/ 139 h 565"/>
              <a:gd name="T96" fmla="*/ 139 w 566"/>
              <a:gd name="T97" fmla="*/ 8 h 565"/>
              <a:gd name="T98" fmla="*/ 139 w 566"/>
              <a:gd name="T99" fmla="*/ 493 h 565"/>
              <a:gd name="T100" fmla="*/ 148 w 566"/>
              <a:gd name="T101" fmla="*/ 495 h 565"/>
              <a:gd name="T102" fmla="*/ 148 w 566"/>
              <a:gd name="T103" fmla="*/ 557 h 565"/>
              <a:gd name="T104" fmla="*/ 397 w 566"/>
              <a:gd name="T105" fmla="*/ 521 h 565"/>
              <a:gd name="T106" fmla="*/ 426 w 566"/>
              <a:gd name="T107" fmla="*/ 557 h 565"/>
              <a:gd name="T108" fmla="*/ 426 w 566"/>
              <a:gd name="T109" fmla="*/ 557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6" h="565">
                <a:moveTo>
                  <a:pt x="0" y="0"/>
                </a:moveTo>
                <a:cubicBezTo>
                  <a:pt x="0" y="565"/>
                  <a:pt x="0" y="565"/>
                  <a:pt x="0" y="565"/>
                </a:cubicBezTo>
                <a:cubicBezTo>
                  <a:pt x="566" y="565"/>
                  <a:pt x="566" y="565"/>
                  <a:pt x="566" y="565"/>
                </a:cubicBezTo>
                <a:cubicBezTo>
                  <a:pt x="566" y="0"/>
                  <a:pt x="566" y="0"/>
                  <a:pt x="566" y="0"/>
                </a:cubicBezTo>
                <a:lnTo>
                  <a:pt x="0" y="0"/>
                </a:lnTo>
                <a:close/>
                <a:moveTo>
                  <a:pt x="426" y="8"/>
                </a:moveTo>
                <a:cubicBezTo>
                  <a:pt x="557" y="8"/>
                  <a:pt x="557" y="8"/>
                  <a:pt x="557" y="8"/>
                </a:cubicBezTo>
                <a:cubicBezTo>
                  <a:pt x="557" y="139"/>
                  <a:pt x="557" y="139"/>
                  <a:pt x="557" y="139"/>
                </a:cubicBezTo>
                <a:cubicBezTo>
                  <a:pt x="426" y="139"/>
                  <a:pt x="426" y="139"/>
                  <a:pt x="426" y="139"/>
                </a:cubicBezTo>
                <a:lnTo>
                  <a:pt x="426" y="8"/>
                </a:lnTo>
                <a:close/>
                <a:moveTo>
                  <a:pt x="557" y="147"/>
                </a:moveTo>
                <a:cubicBezTo>
                  <a:pt x="557" y="163"/>
                  <a:pt x="557" y="163"/>
                  <a:pt x="557" y="163"/>
                </a:cubicBezTo>
                <a:cubicBezTo>
                  <a:pt x="532" y="187"/>
                  <a:pt x="512" y="207"/>
                  <a:pt x="503" y="214"/>
                </a:cubicBezTo>
                <a:cubicBezTo>
                  <a:pt x="493" y="210"/>
                  <a:pt x="467" y="199"/>
                  <a:pt x="451" y="191"/>
                </a:cubicBezTo>
                <a:cubicBezTo>
                  <a:pt x="440" y="187"/>
                  <a:pt x="432" y="183"/>
                  <a:pt x="426" y="181"/>
                </a:cubicBezTo>
                <a:cubicBezTo>
                  <a:pt x="426" y="147"/>
                  <a:pt x="426" y="147"/>
                  <a:pt x="426" y="147"/>
                </a:cubicBezTo>
                <a:lnTo>
                  <a:pt x="557" y="147"/>
                </a:lnTo>
                <a:close/>
                <a:moveTo>
                  <a:pt x="43" y="190"/>
                </a:moveTo>
                <a:cubicBezTo>
                  <a:pt x="53" y="197"/>
                  <a:pt x="53" y="197"/>
                  <a:pt x="53" y="197"/>
                </a:cubicBezTo>
                <a:cubicBezTo>
                  <a:pt x="60" y="188"/>
                  <a:pt x="60" y="188"/>
                  <a:pt x="60" y="188"/>
                </a:cubicBezTo>
                <a:cubicBezTo>
                  <a:pt x="61" y="188"/>
                  <a:pt x="79" y="167"/>
                  <a:pt x="106" y="147"/>
                </a:cubicBezTo>
                <a:cubicBezTo>
                  <a:pt x="139" y="147"/>
                  <a:pt x="139" y="147"/>
                  <a:pt x="139" y="147"/>
                </a:cubicBezTo>
                <a:cubicBezTo>
                  <a:pt x="139" y="277"/>
                  <a:pt x="139" y="277"/>
                  <a:pt x="139" y="277"/>
                </a:cubicBezTo>
                <a:cubicBezTo>
                  <a:pt x="139" y="277"/>
                  <a:pt x="138" y="278"/>
                  <a:pt x="138" y="278"/>
                </a:cubicBezTo>
                <a:cubicBezTo>
                  <a:pt x="9" y="278"/>
                  <a:pt x="9" y="278"/>
                  <a:pt x="9" y="278"/>
                </a:cubicBezTo>
                <a:cubicBezTo>
                  <a:pt x="9" y="147"/>
                  <a:pt x="9" y="147"/>
                  <a:pt x="9" y="147"/>
                </a:cubicBezTo>
                <a:cubicBezTo>
                  <a:pt x="16" y="147"/>
                  <a:pt x="16" y="147"/>
                  <a:pt x="16" y="147"/>
                </a:cubicBezTo>
                <a:cubicBezTo>
                  <a:pt x="38" y="186"/>
                  <a:pt x="41" y="188"/>
                  <a:pt x="43" y="190"/>
                </a:cubicBezTo>
                <a:close/>
                <a:moveTo>
                  <a:pt x="46" y="147"/>
                </a:moveTo>
                <a:cubicBezTo>
                  <a:pt x="66" y="147"/>
                  <a:pt x="66" y="147"/>
                  <a:pt x="66" y="147"/>
                </a:cubicBezTo>
                <a:cubicBezTo>
                  <a:pt x="61" y="152"/>
                  <a:pt x="56" y="156"/>
                  <a:pt x="53" y="159"/>
                </a:cubicBezTo>
                <a:cubicBezTo>
                  <a:pt x="51" y="156"/>
                  <a:pt x="48" y="152"/>
                  <a:pt x="46" y="147"/>
                </a:cubicBezTo>
                <a:close/>
                <a:moveTo>
                  <a:pt x="418" y="177"/>
                </a:moveTo>
                <a:cubicBezTo>
                  <a:pt x="415" y="176"/>
                  <a:pt x="413" y="175"/>
                  <a:pt x="411" y="175"/>
                </a:cubicBezTo>
                <a:cubicBezTo>
                  <a:pt x="406" y="172"/>
                  <a:pt x="391" y="162"/>
                  <a:pt x="371" y="147"/>
                </a:cubicBezTo>
                <a:cubicBezTo>
                  <a:pt x="418" y="147"/>
                  <a:pt x="418" y="147"/>
                  <a:pt x="418" y="147"/>
                </a:cubicBezTo>
                <a:lnTo>
                  <a:pt x="418" y="177"/>
                </a:lnTo>
                <a:close/>
                <a:moveTo>
                  <a:pt x="404" y="199"/>
                </a:moveTo>
                <a:cubicBezTo>
                  <a:pt x="406" y="200"/>
                  <a:pt x="411" y="202"/>
                  <a:pt x="418" y="205"/>
                </a:cubicBezTo>
                <a:cubicBezTo>
                  <a:pt x="418" y="278"/>
                  <a:pt x="418" y="278"/>
                  <a:pt x="418" y="278"/>
                </a:cubicBezTo>
                <a:cubicBezTo>
                  <a:pt x="409" y="278"/>
                  <a:pt x="409" y="278"/>
                  <a:pt x="409" y="278"/>
                </a:cubicBezTo>
                <a:cubicBezTo>
                  <a:pt x="407" y="277"/>
                  <a:pt x="405" y="276"/>
                  <a:pt x="404" y="274"/>
                </a:cubicBezTo>
                <a:cubicBezTo>
                  <a:pt x="403" y="274"/>
                  <a:pt x="403" y="274"/>
                  <a:pt x="403" y="274"/>
                </a:cubicBezTo>
                <a:cubicBezTo>
                  <a:pt x="366" y="253"/>
                  <a:pt x="325" y="229"/>
                  <a:pt x="317" y="223"/>
                </a:cubicBezTo>
                <a:cubicBezTo>
                  <a:pt x="313" y="214"/>
                  <a:pt x="296" y="183"/>
                  <a:pt x="287" y="166"/>
                </a:cubicBezTo>
                <a:cubicBezTo>
                  <a:pt x="287" y="147"/>
                  <a:pt x="287" y="147"/>
                  <a:pt x="287" y="147"/>
                </a:cubicBezTo>
                <a:cubicBezTo>
                  <a:pt x="327" y="147"/>
                  <a:pt x="327" y="147"/>
                  <a:pt x="327" y="147"/>
                </a:cubicBezTo>
                <a:cubicBezTo>
                  <a:pt x="394" y="195"/>
                  <a:pt x="401" y="198"/>
                  <a:pt x="404" y="199"/>
                </a:cubicBezTo>
                <a:close/>
                <a:moveTo>
                  <a:pt x="380" y="399"/>
                </a:moveTo>
                <a:cubicBezTo>
                  <a:pt x="339" y="417"/>
                  <a:pt x="339" y="417"/>
                  <a:pt x="339" y="417"/>
                </a:cubicBezTo>
                <a:cubicBezTo>
                  <a:pt x="287" y="417"/>
                  <a:pt x="287" y="417"/>
                  <a:pt x="287" y="417"/>
                </a:cubicBezTo>
                <a:cubicBezTo>
                  <a:pt x="287" y="287"/>
                  <a:pt x="287" y="287"/>
                  <a:pt x="287" y="287"/>
                </a:cubicBezTo>
                <a:cubicBezTo>
                  <a:pt x="374" y="287"/>
                  <a:pt x="374" y="287"/>
                  <a:pt x="374" y="287"/>
                </a:cubicBezTo>
                <a:cubicBezTo>
                  <a:pt x="379" y="289"/>
                  <a:pt x="384" y="293"/>
                  <a:pt x="390" y="296"/>
                </a:cubicBezTo>
                <a:cubicBezTo>
                  <a:pt x="393" y="297"/>
                  <a:pt x="405" y="305"/>
                  <a:pt x="418" y="314"/>
                </a:cubicBezTo>
                <a:cubicBezTo>
                  <a:pt x="418" y="417"/>
                  <a:pt x="418" y="417"/>
                  <a:pt x="418" y="417"/>
                </a:cubicBezTo>
                <a:cubicBezTo>
                  <a:pt x="387" y="417"/>
                  <a:pt x="387" y="417"/>
                  <a:pt x="387" y="417"/>
                </a:cubicBezTo>
                <a:lnTo>
                  <a:pt x="380" y="399"/>
                </a:lnTo>
                <a:close/>
                <a:moveTo>
                  <a:pt x="279" y="150"/>
                </a:moveTo>
                <a:cubicBezTo>
                  <a:pt x="277" y="147"/>
                  <a:pt x="277" y="147"/>
                  <a:pt x="277" y="147"/>
                </a:cubicBezTo>
                <a:cubicBezTo>
                  <a:pt x="279" y="147"/>
                  <a:pt x="279" y="147"/>
                  <a:pt x="279" y="147"/>
                </a:cubicBezTo>
                <a:lnTo>
                  <a:pt x="279" y="150"/>
                </a:lnTo>
                <a:close/>
                <a:moveTo>
                  <a:pt x="148" y="267"/>
                </a:moveTo>
                <a:cubicBezTo>
                  <a:pt x="148" y="147"/>
                  <a:pt x="148" y="147"/>
                  <a:pt x="148" y="147"/>
                </a:cubicBezTo>
                <a:cubicBezTo>
                  <a:pt x="267" y="147"/>
                  <a:pt x="267" y="147"/>
                  <a:pt x="267" y="147"/>
                </a:cubicBezTo>
                <a:cubicBezTo>
                  <a:pt x="262" y="152"/>
                  <a:pt x="262" y="152"/>
                  <a:pt x="262" y="152"/>
                </a:cubicBezTo>
                <a:cubicBezTo>
                  <a:pt x="230" y="180"/>
                  <a:pt x="156" y="246"/>
                  <a:pt x="149" y="265"/>
                </a:cubicBezTo>
                <a:cubicBezTo>
                  <a:pt x="149" y="266"/>
                  <a:pt x="148" y="266"/>
                  <a:pt x="148" y="267"/>
                </a:cubicBezTo>
                <a:close/>
                <a:moveTo>
                  <a:pt x="148" y="303"/>
                </a:moveTo>
                <a:cubicBezTo>
                  <a:pt x="154" y="297"/>
                  <a:pt x="160" y="292"/>
                  <a:pt x="165" y="287"/>
                </a:cubicBezTo>
                <a:cubicBezTo>
                  <a:pt x="279" y="287"/>
                  <a:pt x="279" y="287"/>
                  <a:pt x="279" y="287"/>
                </a:cubicBezTo>
                <a:cubicBezTo>
                  <a:pt x="279" y="417"/>
                  <a:pt x="279" y="417"/>
                  <a:pt x="279" y="417"/>
                </a:cubicBezTo>
                <a:cubicBezTo>
                  <a:pt x="148" y="417"/>
                  <a:pt x="148" y="417"/>
                  <a:pt x="148" y="417"/>
                </a:cubicBezTo>
                <a:lnTo>
                  <a:pt x="148" y="303"/>
                </a:lnTo>
                <a:close/>
                <a:moveTo>
                  <a:pt x="171" y="278"/>
                </a:moveTo>
                <a:cubicBezTo>
                  <a:pt x="171" y="277"/>
                  <a:pt x="172" y="276"/>
                  <a:pt x="172" y="274"/>
                </a:cubicBezTo>
                <a:cubicBezTo>
                  <a:pt x="177" y="265"/>
                  <a:pt x="223" y="221"/>
                  <a:pt x="267" y="181"/>
                </a:cubicBezTo>
                <a:cubicBezTo>
                  <a:pt x="270" y="188"/>
                  <a:pt x="275" y="196"/>
                  <a:pt x="279" y="204"/>
                </a:cubicBezTo>
                <a:cubicBezTo>
                  <a:pt x="279" y="278"/>
                  <a:pt x="279" y="278"/>
                  <a:pt x="279" y="278"/>
                </a:cubicBezTo>
                <a:lnTo>
                  <a:pt x="171" y="278"/>
                </a:lnTo>
                <a:close/>
                <a:moveTo>
                  <a:pt x="287" y="220"/>
                </a:moveTo>
                <a:cubicBezTo>
                  <a:pt x="292" y="228"/>
                  <a:pt x="295" y="234"/>
                  <a:pt x="296" y="236"/>
                </a:cubicBezTo>
                <a:cubicBezTo>
                  <a:pt x="297" y="239"/>
                  <a:pt x="299" y="244"/>
                  <a:pt x="359" y="278"/>
                </a:cubicBezTo>
                <a:cubicBezTo>
                  <a:pt x="287" y="278"/>
                  <a:pt x="287" y="278"/>
                  <a:pt x="287" y="278"/>
                </a:cubicBezTo>
                <a:lnTo>
                  <a:pt x="287" y="220"/>
                </a:lnTo>
                <a:close/>
                <a:moveTo>
                  <a:pt x="426" y="319"/>
                </a:moveTo>
                <a:cubicBezTo>
                  <a:pt x="441" y="328"/>
                  <a:pt x="456" y="338"/>
                  <a:pt x="459" y="340"/>
                </a:cubicBezTo>
                <a:cubicBezTo>
                  <a:pt x="467" y="344"/>
                  <a:pt x="492" y="351"/>
                  <a:pt x="502" y="354"/>
                </a:cubicBezTo>
                <a:cubicBezTo>
                  <a:pt x="512" y="356"/>
                  <a:pt x="512" y="356"/>
                  <a:pt x="512" y="356"/>
                </a:cubicBezTo>
                <a:cubicBezTo>
                  <a:pt x="549" y="287"/>
                  <a:pt x="549" y="287"/>
                  <a:pt x="549" y="287"/>
                </a:cubicBezTo>
                <a:cubicBezTo>
                  <a:pt x="557" y="287"/>
                  <a:pt x="557" y="287"/>
                  <a:pt x="557" y="287"/>
                </a:cubicBezTo>
                <a:cubicBezTo>
                  <a:pt x="557" y="417"/>
                  <a:pt x="557" y="417"/>
                  <a:pt x="557" y="417"/>
                </a:cubicBezTo>
                <a:cubicBezTo>
                  <a:pt x="426" y="417"/>
                  <a:pt x="426" y="417"/>
                  <a:pt x="426" y="417"/>
                </a:cubicBezTo>
                <a:lnTo>
                  <a:pt x="426" y="319"/>
                </a:lnTo>
                <a:close/>
                <a:moveTo>
                  <a:pt x="499" y="327"/>
                </a:moveTo>
                <a:cubicBezTo>
                  <a:pt x="487" y="323"/>
                  <a:pt x="475" y="319"/>
                  <a:pt x="472" y="318"/>
                </a:cubicBezTo>
                <a:cubicBezTo>
                  <a:pt x="468" y="316"/>
                  <a:pt x="447" y="302"/>
                  <a:pt x="426" y="289"/>
                </a:cubicBezTo>
                <a:cubicBezTo>
                  <a:pt x="426" y="287"/>
                  <a:pt x="426" y="287"/>
                  <a:pt x="426" y="287"/>
                </a:cubicBezTo>
                <a:cubicBezTo>
                  <a:pt x="520" y="287"/>
                  <a:pt x="520" y="287"/>
                  <a:pt x="520" y="287"/>
                </a:cubicBezTo>
                <a:lnTo>
                  <a:pt x="499" y="327"/>
                </a:lnTo>
                <a:close/>
                <a:moveTo>
                  <a:pt x="287" y="139"/>
                </a:moveTo>
                <a:cubicBezTo>
                  <a:pt x="287" y="118"/>
                  <a:pt x="287" y="118"/>
                  <a:pt x="287" y="118"/>
                </a:cubicBezTo>
                <a:cubicBezTo>
                  <a:pt x="298" y="126"/>
                  <a:pt x="307" y="133"/>
                  <a:pt x="316" y="139"/>
                </a:cubicBezTo>
                <a:lnTo>
                  <a:pt x="287" y="139"/>
                </a:lnTo>
                <a:close/>
                <a:moveTo>
                  <a:pt x="279" y="139"/>
                </a:moveTo>
                <a:cubicBezTo>
                  <a:pt x="148" y="139"/>
                  <a:pt x="148" y="139"/>
                  <a:pt x="148" y="139"/>
                </a:cubicBezTo>
                <a:cubicBezTo>
                  <a:pt x="148" y="124"/>
                  <a:pt x="148" y="124"/>
                  <a:pt x="148" y="124"/>
                </a:cubicBezTo>
                <a:cubicBezTo>
                  <a:pt x="153" y="122"/>
                  <a:pt x="158" y="120"/>
                  <a:pt x="164" y="119"/>
                </a:cubicBezTo>
                <a:cubicBezTo>
                  <a:pt x="205" y="109"/>
                  <a:pt x="229" y="94"/>
                  <a:pt x="241" y="85"/>
                </a:cubicBezTo>
                <a:cubicBezTo>
                  <a:pt x="255" y="95"/>
                  <a:pt x="267" y="104"/>
                  <a:pt x="279" y="112"/>
                </a:cubicBezTo>
                <a:lnTo>
                  <a:pt x="279" y="139"/>
                </a:lnTo>
                <a:close/>
                <a:moveTo>
                  <a:pt x="139" y="139"/>
                </a:moveTo>
                <a:cubicBezTo>
                  <a:pt x="119" y="139"/>
                  <a:pt x="119" y="139"/>
                  <a:pt x="119" y="139"/>
                </a:cubicBezTo>
                <a:cubicBezTo>
                  <a:pt x="125" y="135"/>
                  <a:pt x="132" y="131"/>
                  <a:pt x="139" y="127"/>
                </a:cubicBezTo>
                <a:lnTo>
                  <a:pt x="139" y="139"/>
                </a:lnTo>
                <a:close/>
                <a:moveTo>
                  <a:pt x="9" y="139"/>
                </a:moveTo>
                <a:cubicBezTo>
                  <a:pt x="9" y="133"/>
                  <a:pt x="9" y="133"/>
                  <a:pt x="9" y="133"/>
                </a:cubicBezTo>
                <a:cubicBezTo>
                  <a:pt x="10" y="135"/>
                  <a:pt x="11" y="137"/>
                  <a:pt x="12" y="139"/>
                </a:cubicBezTo>
                <a:lnTo>
                  <a:pt x="9" y="139"/>
                </a:lnTo>
                <a:close/>
                <a:moveTo>
                  <a:pt x="128" y="287"/>
                </a:moveTo>
                <a:cubicBezTo>
                  <a:pt x="118" y="294"/>
                  <a:pt x="107" y="300"/>
                  <a:pt x="103" y="302"/>
                </a:cubicBezTo>
                <a:cubicBezTo>
                  <a:pt x="98" y="303"/>
                  <a:pt x="90" y="306"/>
                  <a:pt x="56" y="329"/>
                </a:cubicBezTo>
                <a:cubicBezTo>
                  <a:pt x="9" y="296"/>
                  <a:pt x="9" y="296"/>
                  <a:pt x="9" y="296"/>
                </a:cubicBezTo>
                <a:cubicBezTo>
                  <a:pt x="9" y="287"/>
                  <a:pt x="9" y="287"/>
                  <a:pt x="9" y="287"/>
                </a:cubicBezTo>
                <a:lnTo>
                  <a:pt x="128" y="287"/>
                </a:lnTo>
                <a:close/>
                <a:moveTo>
                  <a:pt x="107" y="327"/>
                </a:moveTo>
                <a:cubicBezTo>
                  <a:pt x="107" y="327"/>
                  <a:pt x="106" y="327"/>
                  <a:pt x="104" y="327"/>
                </a:cubicBezTo>
                <a:cubicBezTo>
                  <a:pt x="105" y="327"/>
                  <a:pt x="106" y="327"/>
                  <a:pt x="107" y="327"/>
                </a:cubicBezTo>
                <a:close/>
                <a:moveTo>
                  <a:pt x="57" y="360"/>
                </a:moveTo>
                <a:cubicBezTo>
                  <a:pt x="64" y="355"/>
                  <a:pt x="64" y="355"/>
                  <a:pt x="64" y="355"/>
                </a:cubicBezTo>
                <a:cubicBezTo>
                  <a:pt x="81" y="343"/>
                  <a:pt x="102" y="329"/>
                  <a:pt x="107" y="327"/>
                </a:cubicBezTo>
                <a:cubicBezTo>
                  <a:pt x="114" y="325"/>
                  <a:pt x="127" y="318"/>
                  <a:pt x="139" y="309"/>
                </a:cubicBezTo>
                <a:cubicBezTo>
                  <a:pt x="139" y="417"/>
                  <a:pt x="139" y="417"/>
                  <a:pt x="139" y="417"/>
                </a:cubicBezTo>
                <a:cubicBezTo>
                  <a:pt x="9" y="417"/>
                  <a:pt x="9" y="417"/>
                  <a:pt x="9" y="417"/>
                </a:cubicBezTo>
                <a:cubicBezTo>
                  <a:pt x="9" y="327"/>
                  <a:pt x="9" y="327"/>
                  <a:pt x="9" y="327"/>
                </a:cubicBezTo>
                <a:lnTo>
                  <a:pt x="57" y="360"/>
                </a:lnTo>
                <a:close/>
                <a:moveTo>
                  <a:pt x="139" y="426"/>
                </a:moveTo>
                <a:cubicBezTo>
                  <a:pt x="139" y="467"/>
                  <a:pt x="139" y="467"/>
                  <a:pt x="139" y="467"/>
                </a:cubicBezTo>
                <a:cubicBezTo>
                  <a:pt x="78" y="454"/>
                  <a:pt x="78" y="454"/>
                  <a:pt x="78" y="454"/>
                </a:cubicBezTo>
                <a:cubicBezTo>
                  <a:pt x="9" y="468"/>
                  <a:pt x="9" y="468"/>
                  <a:pt x="9" y="468"/>
                </a:cubicBezTo>
                <a:cubicBezTo>
                  <a:pt x="9" y="426"/>
                  <a:pt x="9" y="426"/>
                  <a:pt x="9" y="426"/>
                </a:cubicBezTo>
                <a:lnTo>
                  <a:pt x="139" y="426"/>
                </a:lnTo>
                <a:close/>
                <a:moveTo>
                  <a:pt x="148" y="426"/>
                </a:moveTo>
                <a:cubicBezTo>
                  <a:pt x="279" y="426"/>
                  <a:pt x="279" y="426"/>
                  <a:pt x="279" y="426"/>
                </a:cubicBezTo>
                <a:cubicBezTo>
                  <a:pt x="279" y="444"/>
                  <a:pt x="279" y="444"/>
                  <a:pt x="279" y="444"/>
                </a:cubicBezTo>
                <a:cubicBezTo>
                  <a:pt x="197" y="480"/>
                  <a:pt x="197" y="480"/>
                  <a:pt x="197" y="480"/>
                </a:cubicBezTo>
                <a:cubicBezTo>
                  <a:pt x="148" y="469"/>
                  <a:pt x="148" y="469"/>
                  <a:pt x="148" y="469"/>
                </a:cubicBezTo>
                <a:lnTo>
                  <a:pt x="148" y="426"/>
                </a:lnTo>
                <a:close/>
                <a:moveTo>
                  <a:pt x="287" y="426"/>
                </a:moveTo>
                <a:cubicBezTo>
                  <a:pt x="320" y="426"/>
                  <a:pt x="320" y="426"/>
                  <a:pt x="320" y="426"/>
                </a:cubicBezTo>
                <a:cubicBezTo>
                  <a:pt x="287" y="440"/>
                  <a:pt x="287" y="440"/>
                  <a:pt x="287" y="440"/>
                </a:cubicBezTo>
                <a:lnTo>
                  <a:pt x="287" y="426"/>
                </a:lnTo>
                <a:close/>
                <a:moveTo>
                  <a:pt x="418" y="426"/>
                </a:moveTo>
                <a:cubicBezTo>
                  <a:pt x="418" y="490"/>
                  <a:pt x="418" y="490"/>
                  <a:pt x="418" y="490"/>
                </a:cubicBezTo>
                <a:cubicBezTo>
                  <a:pt x="413" y="491"/>
                  <a:pt x="413" y="491"/>
                  <a:pt x="413" y="491"/>
                </a:cubicBezTo>
                <a:cubicBezTo>
                  <a:pt x="390" y="426"/>
                  <a:pt x="390" y="426"/>
                  <a:pt x="390" y="426"/>
                </a:cubicBezTo>
                <a:lnTo>
                  <a:pt x="418" y="426"/>
                </a:lnTo>
                <a:close/>
                <a:moveTo>
                  <a:pt x="426" y="426"/>
                </a:moveTo>
                <a:cubicBezTo>
                  <a:pt x="557" y="426"/>
                  <a:pt x="557" y="426"/>
                  <a:pt x="557" y="426"/>
                </a:cubicBezTo>
                <a:cubicBezTo>
                  <a:pt x="557" y="454"/>
                  <a:pt x="557" y="454"/>
                  <a:pt x="557" y="454"/>
                </a:cubicBezTo>
                <a:cubicBezTo>
                  <a:pt x="426" y="488"/>
                  <a:pt x="426" y="488"/>
                  <a:pt x="426" y="488"/>
                </a:cubicBezTo>
                <a:lnTo>
                  <a:pt x="426" y="426"/>
                </a:lnTo>
                <a:close/>
                <a:moveTo>
                  <a:pt x="553" y="278"/>
                </a:moveTo>
                <a:cubicBezTo>
                  <a:pt x="557" y="270"/>
                  <a:pt x="557" y="270"/>
                  <a:pt x="557" y="270"/>
                </a:cubicBezTo>
                <a:cubicBezTo>
                  <a:pt x="557" y="278"/>
                  <a:pt x="557" y="278"/>
                  <a:pt x="557" y="278"/>
                </a:cubicBezTo>
                <a:lnTo>
                  <a:pt x="553" y="278"/>
                </a:lnTo>
                <a:close/>
                <a:moveTo>
                  <a:pt x="524" y="278"/>
                </a:moveTo>
                <a:cubicBezTo>
                  <a:pt x="426" y="278"/>
                  <a:pt x="426" y="278"/>
                  <a:pt x="426" y="278"/>
                </a:cubicBezTo>
                <a:cubicBezTo>
                  <a:pt x="426" y="208"/>
                  <a:pt x="426" y="208"/>
                  <a:pt x="426" y="208"/>
                </a:cubicBezTo>
                <a:cubicBezTo>
                  <a:pt x="431" y="210"/>
                  <a:pt x="436" y="213"/>
                  <a:pt x="441" y="215"/>
                </a:cubicBezTo>
                <a:cubicBezTo>
                  <a:pt x="492" y="237"/>
                  <a:pt x="500" y="240"/>
                  <a:pt x="505" y="240"/>
                </a:cubicBezTo>
                <a:cubicBezTo>
                  <a:pt x="510" y="240"/>
                  <a:pt x="514" y="240"/>
                  <a:pt x="557" y="198"/>
                </a:cubicBezTo>
                <a:cubicBezTo>
                  <a:pt x="557" y="216"/>
                  <a:pt x="557" y="216"/>
                  <a:pt x="557" y="216"/>
                </a:cubicBezTo>
                <a:lnTo>
                  <a:pt x="524" y="278"/>
                </a:lnTo>
                <a:close/>
                <a:moveTo>
                  <a:pt x="418" y="8"/>
                </a:moveTo>
                <a:cubicBezTo>
                  <a:pt x="418" y="139"/>
                  <a:pt x="418" y="139"/>
                  <a:pt x="418" y="139"/>
                </a:cubicBezTo>
                <a:cubicBezTo>
                  <a:pt x="359" y="139"/>
                  <a:pt x="359" y="139"/>
                  <a:pt x="359" y="139"/>
                </a:cubicBezTo>
                <a:cubicBezTo>
                  <a:pt x="337" y="123"/>
                  <a:pt x="311" y="104"/>
                  <a:pt x="287" y="87"/>
                </a:cubicBezTo>
                <a:cubicBezTo>
                  <a:pt x="287" y="8"/>
                  <a:pt x="287" y="8"/>
                  <a:pt x="287" y="8"/>
                </a:cubicBezTo>
                <a:lnTo>
                  <a:pt x="418" y="8"/>
                </a:lnTo>
                <a:close/>
                <a:moveTo>
                  <a:pt x="279" y="8"/>
                </a:moveTo>
                <a:cubicBezTo>
                  <a:pt x="279" y="81"/>
                  <a:pt x="279" y="81"/>
                  <a:pt x="279" y="81"/>
                </a:cubicBezTo>
                <a:cubicBezTo>
                  <a:pt x="268" y="73"/>
                  <a:pt x="258" y="65"/>
                  <a:pt x="248" y="58"/>
                </a:cubicBezTo>
                <a:cubicBezTo>
                  <a:pt x="239" y="52"/>
                  <a:pt x="239" y="52"/>
                  <a:pt x="239" y="52"/>
                </a:cubicBezTo>
                <a:cubicBezTo>
                  <a:pt x="232" y="60"/>
                  <a:pt x="232" y="60"/>
                  <a:pt x="232" y="60"/>
                </a:cubicBezTo>
                <a:cubicBezTo>
                  <a:pt x="231" y="60"/>
                  <a:pt x="210" y="81"/>
                  <a:pt x="158" y="94"/>
                </a:cubicBezTo>
                <a:cubicBezTo>
                  <a:pt x="154" y="95"/>
                  <a:pt x="151" y="96"/>
                  <a:pt x="148" y="97"/>
                </a:cubicBezTo>
                <a:cubicBezTo>
                  <a:pt x="148" y="8"/>
                  <a:pt x="148" y="8"/>
                  <a:pt x="148" y="8"/>
                </a:cubicBezTo>
                <a:lnTo>
                  <a:pt x="279" y="8"/>
                </a:lnTo>
                <a:close/>
                <a:moveTo>
                  <a:pt x="139" y="8"/>
                </a:moveTo>
                <a:cubicBezTo>
                  <a:pt x="139" y="100"/>
                  <a:pt x="139" y="100"/>
                  <a:pt x="139" y="100"/>
                </a:cubicBezTo>
                <a:cubicBezTo>
                  <a:pt x="115" y="109"/>
                  <a:pt x="93" y="125"/>
                  <a:pt x="76" y="139"/>
                </a:cubicBezTo>
                <a:cubicBezTo>
                  <a:pt x="41" y="139"/>
                  <a:pt x="41" y="139"/>
                  <a:pt x="41" y="139"/>
                </a:cubicBezTo>
                <a:cubicBezTo>
                  <a:pt x="32" y="123"/>
                  <a:pt x="20" y="102"/>
                  <a:pt x="9" y="81"/>
                </a:cubicBezTo>
                <a:cubicBezTo>
                  <a:pt x="9" y="8"/>
                  <a:pt x="9" y="8"/>
                  <a:pt x="9" y="8"/>
                </a:cubicBezTo>
                <a:lnTo>
                  <a:pt x="139" y="8"/>
                </a:lnTo>
                <a:close/>
                <a:moveTo>
                  <a:pt x="9" y="557"/>
                </a:moveTo>
                <a:cubicBezTo>
                  <a:pt x="9" y="494"/>
                  <a:pt x="9" y="494"/>
                  <a:pt x="9" y="494"/>
                </a:cubicBezTo>
                <a:cubicBezTo>
                  <a:pt x="77" y="480"/>
                  <a:pt x="77" y="480"/>
                  <a:pt x="77" y="480"/>
                </a:cubicBezTo>
                <a:cubicBezTo>
                  <a:pt x="139" y="493"/>
                  <a:pt x="139" y="493"/>
                  <a:pt x="139" y="493"/>
                </a:cubicBezTo>
                <a:cubicBezTo>
                  <a:pt x="139" y="557"/>
                  <a:pt x="139" y="557"/>
                  <a:pt x="139" y="557"/>
                </a:cubicBezTo>
                <a:lnTo>
                  <a:pt x="9" y="557"/>
                </a:lnTo>
                <a:close/>
                <a:moveTo>
                  <a:pt x="148" y="557"/>
                </a:moveTo>
                <a:cubicBezTo>
                  <a:pt x="148" y="495"/>
                  <a:pt x="148" y="495"/>
                  <a:pt x="148" y="495"/>
                </a:cubicBezTo>
                <a:cubicBezTo>
                  <a:pt x="200" y="507"/>
                  <a:pt x="200" y="507"/>
                  <a:pt x="200" y="507"/>
                </a:cubicBezTo>
                <a:cubicBezTo>
                  <a:pt x="279" y="472"/>
                  <a:pt x="279" y="472"/>
                  <a:pt x="279" y="472"/>
                </a:cubicBezTo>
                <a:cubicBezTo>
                  <a:pt x="279" y="557"/>
                  <a:pt x="279" y="557"/>
                  <a:pt x="279" y="557"/>
                </a:cubicBezTo>
                <a:lnTo>
                  <a:pt x="148" y="557"/>
                </a:lnTo>
                <a:close/>
                <a:moveTo>
                  <a:pt x="287" y="557"/>
                </a:moveTo>
                <a:cubicBezTo>
                  <a:pt x="287" y="468"/>
                  <a:pt x="287" y="468"/>
                  <a:pt x="287" y="468"/>
                </a:cubicBezTo>
                <a:cubicBezTo>
                  <a:pt x="366" y="433"/>
                  <a:pt x="366" y="433"/>
                  <a:pt x="366" y="433"/>
                </a:cubicBezTo>
                <a:cubicBezTo>
                  <a:pt x="397" y="521"/>
                  <a:pt x="397" y="521"/>
                  <a:pt x="397" y="521"/>
                </a:cubicBezTo>
                <a:cubicBezTo>
                  <a:pt x="418" y="516"/>
                  <a:pt x="418" y="516"/>
                  <a:pt x="418" y="516"/>
                </a:cubicBezTo>
                <a:cubicBezTo>
                  <a:pt x="418" y="557"/>
                  <a:pt x="418" y="557"/>
                  <a:pt x="418" y="557"/>
                </a:cubicBezTo>
                <a:lnTo>
                  <a:pt x="287" y="557"/>
                </a:lnTo>
                <a:close/>
                <a:moveTo>
                  <a:pt x="426" y="557"/>
                </a:moveTo>
                <a:cubicBezTo>
                  <a:pt x="426" y="514"/>
                  <a:pt x="426" y="514"/>
                  <a:pt x="426" y="514"/>
                </a:cubicBezTo>
                <a:cubicBezTo>
                  <a:pt x="557" y="480"/>
                  <a:pt x="557" y="480"/>
                  <a:pt x="557" y="480"/>
                </a:cubicBezTo>
                <a:cubicBezTo>
                  <a:pt x="557" y="557"/>
                  <a:pt x="557" y="557"/>
                  <a:pt x="557" y="557"/>
                </a:cubicBezTo>
                <a:lnTo>
                  <a:pt x="426" y="557"/>
                </a:lnTo>
                <a:close/>
              </a:path>
            </a:pathLst>
          </a:custGeom>
          <a:solidFill>
            <a:srgbClr val="EC881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Curved Down Arrow 19">
            <a:extLst>
              <a:ext uri="{FF2B5EF4-FFF2-40B4-BE49-F238E27FC236}">
                <a16:creationId xmlns:a16="http://schemas.microsoft.com/office/drawing/2014/main" id="{40F84847-5769-F441-B164-B39E821021E5}"/>
              </a:ext>
            </a:extLst>
          </p:cNvPr>
          <p:cNvSpPr/>
          <p:nvPr/>
        </p:nvSpPr>
        <p:spPr>
          <a:xfrm rot="10800000">
            <a:off x="4805464" y="3362126"/>
            <a:ext cx="3698242" cy="731520"/>
          </a:xfrm>
          <a:prstGeom prst="curvedDown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21" name="Curved Down Arrow 20">
            <a:extLst>
              <a:ext uri="{FF2B5EF4-FFF2-40B4-BE49-F238E27FC236}">
                <a16:creationId xmlns:a16="http://schemas.microsoft.com/office/drawing/2014/main" id="{DE14F889-B145-F844-B7C1-A247014AA4EE}"/>
              </a:ext>
            </a:extLst>
          </p:cNvPr>
          <p:cNvSpPr/>
          <p:nvPr/>
        </p:nvSpPr>
        <p:spPr>
          <a:xfrm rot="10800000">
            <a:off x="831475" y="3207529"/>
            <a:ext cx="2075879" cy="731520"/>
          </a:xfrm>
          <a:prstGeom prst="curvedDown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22" name="Freeform 258">
            <a:extLst>
              <a:ext uri="{FF2B5EF4-FFF2-40B4-BE49-F238E27FC236}">
                <a16:creationId xmlns:a16="http://schemas.microsoft.com/office/drawing/2014/main" id="{8A2EB8AB-32C1-A644-B75B-1DC33E6F2DF2}"/>
              </a:ext>
            </a:extLst>
          </p:cNvPr>
          <p:cNvSpPr>
            <a:spLocks noEditPoints="1"/>
          </p:cNvSpPr>
          <p:nvPr/>
        </p:nvSpPr>
        <p:spPr bwMode="auto">
          <a:xfrm>
            <a:off x="4360391" y="2409083"/>
            <a:ext cx="729417" cy="745654"/>
          </a:xfrm>
          <a:custGeom>
            <a:avLst/>
            <a:gdLst>
              <a:gd name="T0" fmla="*/ 313 w 630"/>
              <a:gd name="T1" fmla="*/ 266 h 643"/>
              <a:gd name="T2" fmla="*/ 275 w 630"/>
              <a:gd name="T3" fmla="*/ 559 h 643"/>
              <a:gd name="T4" fmla="*/ 20 w 630"/>
              <a:gd name="T5" fmla="*/ 266 h 643"/>
              <a:gd name="T6" fmla="*/ 153 w 630"/>
              <a:gd name="T7" fmla="*/ 226 h 643"/>
              <a:gd name="T8" fmla="*/ 273 w 630"/>
              <a:gd name="T9" fmla="*/ 246 h 643"/>
              <a:gd name="T10" fmla="*/ 630 w 630"/>
              <a:gd name="T11" fmla="*/ 246 h 643"/>
              <a:gd name="T12" fmla="*/ 93 w 630"/>
              <a:gd name="T13" fmla="*/ 0 h 643"/>
              <a:gd name="T14" fmla="*/ 93 w 630"/>
              <a:gd name="T15" fmla="*/ 181 h 643"/>
              <a:gd name="T16" fmla="*/ 93 w 630"/>
              <a:gd name="T17" fmla="*/ 164 h 643"/>
              <a:gd name="T18" fmla="*/ 93 w 630"/>
              <a:gd name="T19" fmla="*/ 18 h 643"/>
              <a:gd name="T20" fmla="*/ 178 w 630"/>
              <a:gd name="T21" fmla="*/ 35 h 643"/>
              <a:gd name="T22" fmla="*/ 201 w 630"/>
              <a:gd name="T23" fmla="*/ 180 h 643"/>
              <a:gd name="T24" fmla="*/ 158 w 630"/>
              <a:gd name="T25" fmla="*/ 31 h 643"/>
              <a:gd name="T26" fmla="*/ 239 w 630"/>
              <a:gd name="T27" fmla="*/ 138 h 643"/>
              <a:gd name="T28" fmla="*/ 313 w 630"/>
              <a:gd name="T29" fmla="*/ 44 h 643"/>
              <a:gd name="T30" fmla="*/ 239 w 630"/>
              <a:gd name="T31" fmla="*/ 138 h 643"/>
              <a:gd name="T32" fmla="*/ 290 w 630"/>
              <a:gd name="T33" fmla="*/ 141 h 643"/>
              <a:gd name="T34" fmla="*/ 263 w 630"/>
              <a:gd name="T35" fmla="*/ 40 h 643"/>
              <a:gd name="T36" fmla="*/ 331 w 630"/>
              <a:gd name="T37" fmla="*/ 44 h 643"/>
              <a:gd name="T38" fmla="*/ 405 w 630"/>
              <a:gd name="T39" fmla="*/ 138 h 643"/>
              <a:gd name="T40" fmla="*/ 354 w 630"/>
              <a:gd name="T41" fmla="*/ 141 h 643"/>
              <a:gd name="T42" fmla="*/ 382 w 630"/>
              <a:gd name="T43" fmla="*/ 40 h 643"/>
              <a:gd name="T44" fmla="*/ 354 w 630"/>
              <a:gd name="T45" fmla="*/ 141 h 643"/>
              <a:gd name="T46" fmla="*/ 453 w 630"/>
              <a:gd name="T47" fmla="*/ 180 h 643"/>
              <a:gd name="T48" fmla="*/ 456 w 630"/>
              <a:gd name="T49" fmla="*/ 2 h 643"/>
              <a:gd name="T50" fmla="*/ 453 w 630"/>
              <a:gd name="T51" fmla="*/ 35 h 643"/>
              <a:gd name="T52" fmla="*/ 551 w 630"/>
              <a:gd name="T53" fmla="*/ 0 h 643"/>
              <a:gd name="T54" fmla="*/ 551 w 630"/>
              <a:gd name="T55" fmla="*/ 181 h 643"/>
              <a:gd name="T56" fmla="*/ 551 w 630"/>
              <a:gd name="T57" fmla="*/ 164 h 643"/>
              <a:gd name="T58" fmla="*/ 551 w 630"/>
              <a:gd name="T59" fmla="*/ 18 h 643"/>
              <a:gd name="T60" fmla="*/ 152 w 630"/>
              <a:gd name="T61" fmla="*/ 400 h 643"/>
              <a:gd name="T62" fmla="*/ 21 w 630"/>
              <a:gd name="T63" fmla="*/ 408 h 643"/>
              <a:gd name="T64" fmla="*/ 2 w 630"/>
              <a:gd name="T65" fmla="*/ 443 h 643"/>
              <a:gd name="T66" fmla="*/ 22 w 630"/>
              <a:gd name="T67" fmla="*/ 426 h 643"/>
              <a:gd name="T68" fmla="*/ 43 w 630"/>
              <a:gd name="T69" fmla="*/ 445 h 643"/>
              <a:gd name="T70" fmla="*/ 18 w 630"/>
              <a:gd name="T71" fmla="*/ 531 h 643"/>
              <a:gd name="T72" fmla="*/ 36 w 630"/>
              <a:gd name="T73" fmla="*/ 545 h 643"/>
              <a:gd name="T74" fmla="*/ 61 w 630"/>
              <a:gd name="T75" fmla="*/ 421 h 643"/>
              <a:gd name="T76" fmla="*/ 93 w 630"/>
              <a:gd name="T77" fmla="*/ 505 h 643"/>
              <a:gd name="T78" fmla="*/ 126 w 630"/>
              <a:gd name="T79" fmla="*/ 545 h 643"/>
              <a:gd name="T80" fmla="*/ 151 w 630"/>
              <a:gd name="T81" fmla="*/ 504 h 643"/>
              <a:gd name="T82" fmla="*/ 135 w 630"/>
              <a:gd name="T83" fmla="*/ 520 h 643"/>
              <a:gd name="T84" fmla="*/ 115 w 630"/>
              <a:gd name="T85" fmla="*/ 421 h 643"/>
              <a:gd name="T86" fmla="*/ 366 w 630"/>
              <a:gd name="T87" fmla="*/ 348 h 643"/>
              <a:gd name="T88" fmla="*/ 366 w 630"/>
              <a:gd name="T89" fmla="*/ 607 h 643"/>
              <a:gd name="T90" fmla="*/ 576 w 630"/>
              <a:gd name="T91" fmla="*/ 525 h 643"/>
              <a:gd name="T92" fmla="*/ 411 w 630"/>
              <a:gd name="T93" fmla="*/ 570 h 643"/>
              <a:gd name="T94" fmla="*/ 513 w 630"/>
              <a:gd name="T95" fmla="*/ 358 h 643"/>
              <a:gd name="T96" fmla="*/ 563 w 630"/>
              <a:gd name="T97" fmla="*/ 408 h 643"/>
              <a:gd name="T98" fmla="*/ 366 w 630"/>
              <a:gd name="T99" fmla="*/ 341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30" h="643">
                <a:moveTo>
                  <a:pt x="630" y="246"/>
                </a:moveTo>
                <a:cubicBezTo>
                  <a:pt x="630" y="257"/>
                  <a:pt x="621" y="266"/>
                  <a:pt x="610" y="266"/>
                </a:cubicBezTo>
                <a:cubicBezTo>
                  <a:pt x="313" y="266"/>
                  <a:pt x="313" y="266"/>
                  <a:pt x="313" y="266"/>
                </a:cubicBezTo>
                <a:cubicBezTo>
                  <a:pt x="313" y="551"/>
                  <a:pt x="313" y="551"/>
                  <a:pt x="313" y="551"/>
                </a:cubicBezTo>
                <a:cubicBezTo>
                  <a:pt x="313" y="643"/>
                  <a:pt x="313" y="643"/>
                  <a:pt x="313" y="643"/>
                </a:cubicBezTo>
                <a:cubicBezTo>
                  <a:pt x="275" y="559"/>
                  <a:pt x="275" y="559"/>
                  <a:pt x="275" y="559"/>
                </a:cubicBezTo>
                <a:cubicBezTo>
                  <a:pt x="275" y="559"/>
                  <a:pt x="275" y="559"/>
                  <a:pt x="275" y="559"/>
                </a:cubicBezTo>
                <a:cubicBezTo>
                  <a:pt x="141" y="266"/>
                  <a:pt x="141" y="266"/>
                  <a:pt x="141" y="266"/>
                </a:cubicBezTo>
                <a:cubicBezTo>
                  <a:pt x="20" y="266"/>
                  <a:pt x="20" y="266"/>
                  <a:pt x="20" y="266"/>
                </a:cubicBezTo>
                <a:cubicBezTo>
                  <a:pt x="9" y="266"/>
                  <a:pt x="0" y="257"/>
                  <a:pt x="0" y="246"/>
                </a:cubicBezTo>
                <a:cubicBezTo>
                  <a:pt x="0" y="234"/>
                  <a:pt x="9" y="226"/>
                  <a:pt x="20" y="226"/>
                </a:cubicBezTo>
                <a:cubicBezTo>
                  <a:pt x="153" y="226"/>
                  <a:pt x="153" y="226"/>
                  <a:pt x="153" y="226"/>
                </a:cubicBezTo>
                <a:cubicBezTo>
                  <a:pt x="161" y="226"/>
                  <a:pt x="168" y="230"/>
                  <a:pt x="172" y="237"/>
                </a:cubicBezTo>
                <a:cubicBezTo>
                  <a:pt x="273" y="459"/>
                  <a:pt x="273" y="459"/>
                  <a:pt x="273" y="459"/>
                </a:cubicBezTo>
                <a:cubicBezTo>
                  <a:pt x="273" y="246"/>
                  <a:pt x="273" y="246"/>
                  <a:pt x="273" y="246"/>
                </a:cubicBezTo>
                <a:cubicBezTo>
                  <a:pt x="273" y="234"/>
                  <a:pt x="282" y="226"/>
                  <a:pt x="293" y="226"/>
                </a:cubicBezTo>
                <a:cubicBezTo>
                  <a:pt x="610" y="226"/>
                  <a:pt x="610" y="226"/>
                  <a:pt x="610" y="226"/>
                </a:cubicBezTo>
                <a:cubicBezTo>
                  <a:pt x="621" y="226"/>
                  <a:pt x="630" y="234"/>
                  <a:pt x="630" y="246"/>
                </a:cubicBezTo>
                <a:close/>
                <a:moveTo>
                  <a:pt x="56" y="138"/>
                </a:moveTo>
                <a:cubicBezTo>
                  <a:pt x="56" y="44"/>
                  <a:pt x="56" y="44"/>
                  <a:pt x="56" y="44"/>
                </a:cubicBezTo>
                <a:cubicBezTo>
                  <a:pt x="56" y="12"/>
                  <a:pt x="63" y="0"/>
                  <a:pt x="93" y="0"/>
                </a:cubicBezTo>
                <a:cubicBezTo>
                  <a:pt x="122" y="0"/>
                  <a:pt x="129" y="12"/>
                  <a:pt x="129" y="44"/>
                </a:cubicBezTo>
                <a:cubicBezTo>
                  <a:pt x="129" y="138"/>
                  <a:pt x="129" y="138"/>
                  <a:pt x="129" y="138"/>
                </a:cubicBezTo>
                <a:cubicBezTo>
                  <a:pt x="129" y="170"/>
                  <a:pt x="122" y="181"/>
                  <a:pt x="93" y="181"/>
                </a:cubicBezTo>
                <a:cubicBezTo>
                  <a:pt x="63" y="181"/>
                  <a:pt x="56" y="170"/>
                  <a:pt x="56" y="138"/>
                </a:cubicBezTo>
                <a:close/>
                <a:moveTo>
                  <a:pt x="79" y="141"/>
                </a:moveTo>
                <a:cubicBezTo>
                  <a:pt x="79" y="153"/>
                  <a:pt x="79" y="164"/>
                  <a:pt x="93" y="164"/>
                </a:cubicBezTo>
                <a:cubicBezTo>
                  <a:pt x="106" y="164"/>
                  <a:pt x="106" y="153"/>
                  <a:pt x="106" y="141"/>
                </a:cubicBezTo>
                <a:cubicBezTo>
                  <a:pt x="106" y="40"/>
                  <a:pt x="106" y="40"/>
                  <a:pt x="106" y="40"/>
                </a:cubicBezTo>
                <a:cubicBezTo>
                  <a:pt x="106" y="29"/>
                  <a:pt x="106" y="18"/>
                  <a:pt x="93" y="18"/>
                </a:cubicBezTo>
                <a:cubicBezTo>
                  <a:pt x="79" y="18"/>
                  <a:pt x="79" y="29"/>
                  <a:pt x="79" y="40"/>
                </a:cubicBezTo>
                <a:lnTo>
                  <a:pt x="79" y="141"/>
                </a:lnTo>
                <a:close/>
                <a:moveTo>
                  <a:pt x="178" y="35"/>
                </a:moveTo>
                <a:cubicBezTo>
                  <a:pt x="178" y="35"/>
                  <a:pt x="178" y="35"/>
                  <a:pt x="178" y="35"/>
                </a:cubicBezTo>
                <a:cubicBezTo>
                  <a:pt x="178" y="180"/>
                  <a:pt x="178" y="180"/>
                  <a:pt x="178" y="180"/>
                </a:cubicBezTo>
                <a:cubicBezTo>
                  <a:pt x="201" y="180"/>
                  <a:pt x="201" y="180"/>
                  <a:pt x="201" y="180"/>
                </a:cubicBezTo>
                <a:cubicBezTo>
                  <a:pt x="201" y="2"/>
                  <a:pt x="201" y="2"/>
                  <a:pt x="201" y="2"/>
                </a:cubicBezTo>
                <a:cubicBezTo>
                  <a:pt x="180" y="2"/>
                  <a:pt x="180" y="2"/>
                  <a:pt x="180" y="2"/>
                </a:cubicBezTo>
                <a:cubicBezTo>
                  <a:pt x="177" y="10"/>
                  <a:pt x="164" y="27"/>
                  <a:pt x="158" y="31"/>
                </a:cubicBezTo>
                <a:cubicBezTo>
                  <a:pt x="158" y="54"/>
                  <a:pt x="158" y="54"/>
                  <a:pt x="158" y="54"/>
                </a:cubicBezTo>
                <a:cubicBezTo>
                  <a:pt x="168" y="47"/>
                  <a:pt x="172" y="42"/>
                  <a:pt x="178" y="35"/>
                </a:cubicBezTo>
                <a:close/>
                <a:moveTo>
                  <a:pt x="239" y="138"/>
                </a:moveTo>
                <a:cubicBezTo>
                  <a:pt x="239" y="44"/>
                  <a:pt x="239" y="44"/>
                  <a:pt x="239" y="44"/>
                </a:cubicBezTo>
                <a:cubicBezTo>
                  <a:pt x="239" y="12"/>
                  <a:pt x="247" y="0"/>
                  <a:pt x="276" y="0"/>
                </a:cubicBezTo>
                <a:cubicBezTo>
                  <a:pt x="306" y="0"/>
                  <a:pt x="313" y="12"/>
                  <a:pt x="313" y="44"/>
                </a:cubicBezTo>
                <a:cubicBezTo>
                  <a:pt x="313" y="138"/>
                  <a:pt x="313" y="138"/>
                  <a:pt x="313" y="138"/>
                </a:cubicBezTo>
                <a:cubicBezTo>
                  <a:pt x="313" y="170"/>
                  <a:pt x="306" y="181"/>
                  <a:pt x="276" y="181"/>
                </a:cubicBezTo>
                <a:cubicBezTo>
                  <a:pt x="247" y="181"/>
                  <a:pt x="239" y="170"/>
                  <a:pt x="239" y="138"/>
                </a:cubicBezTo>
                <a:close/>
                <a:moveTo>
                  <a:pt x="263" y="141"/>
                </a:moveTo>
                <a:cubicBezTo>
                  <a:pt x="263" y="153"/>
                  <a:pt x="263" y="164"/>
                  <a:pt x="276" y="164"/>
                </a:cubicBezTo>
                <a:cubicBezTo>
                  <a:pt x="290" y="164"/>
                  <a:pt x="290" y="153"/>
                  <a:pt x="290" y="141"/>
                </a:cubicBezTo>
                <a:cubicBezTo>
                  <a:pt x="290" y="40"/>
                  <a:pt x="290" y="40"/>
                  <a:pt x="290" y="40"/>
                </a:cubicBezTo>
                <a:cubicBezTo>
                  <a:pt x="290" y="29"/>
                  <a:pt x="290" y="18"/>
                  <a:pt x="276" y="18"/>
                </a:cubicBezTo>
                <a:cubicBezTo>
                  <a:pt x="263" y="18"/>
                  <a:pt x="263" y="29"/>
                  <a:pt x="263" y="40"/>
                </a:cubicBezTo>
                <a:lnTo>
                  <a:pt x="263" y="141"/>
                </a:lnTo>
                <a:close/>
                <a:moveTo>
                  <a:pt x="331" y="138"/>
                </a:moveTo>
                <a:cubicBezTo>
                  <a:pt x="331" y="44"/>
                  <a:pt x="331" y="44"/>
                  <a:pt x="331" y="44"/>
                </a:cubicBezTo>
                <a:cubicBezTo>
                  <a:pt x="331" y="12"/>
                  <a:pt x="339" y="0"/>
                  <a:pt x="368" y="0"/>
                </a:cubicBezTo>
                <a:cubicBezTo>
                  <a:pt x="397" y="0"/>
                  <a:pt x="405" y="12"/>
                  <a:pt x="405" y="44"/>
                </a:cubicBezTo>
                <a:cubicBezTo>
                  <a:pt x="405" y="138"/>
                  <a:pt x="405" y="138"/>
                  <a:pt x="405" y="138"/>
                </a:cubicBezTo>
                <a:cubicBezTo>
                  <a:pt x="405" y="170"/>
                  <a:pt x="397" y="181"/>
                  <a:pt x="368" y="181"/>
                </a:cubicBezTo>
                <a:cubicBezTo>
                  <a:pt x="339" y="181"/>
                  <a:pt x="331" y="170"/>
                  <a:pt x="331" y="138"/>
                </a:cubicBezTo>
                <a:close/>
                <a:moveTo>
                  <a:pt x="354" y="141"/>
                </a:moveTo>
                <a:cubicBezTo>
                  <a:pt x="354" y="153"/>
                  <a:pt x="354" y="164"/>
                  <a:pt x="368" y="164"/>
                </a:cubicBezTo>
                <a:cubicBezTo>
                  <a:pt x="382" y="164"/>
                  <a:pt x="382" y="153"/>
                  <a:pt x="382" y="141"/>
                </a:cubicBezTo>
                <a:cubicBezTo>
                  <a:pt x="382" y="40"/>
                  <a:pt x="382" y="40"/>
                  <a:pt x="382" y="40"/>
                </a:cubicBezTo>
                <a:cubicBezTo>
                  <a:pt x="382" y="29"/>
                  <a:pt x="382" y="18"/>
                  <a:pt x="368" y="18"/>
                </a:cubicBezTo>
                <a:cubicBezTo>
                  <a:pt x="354" y="18"/>
                  <a:pt x="354" y="29"/>
                  <a:pt x="354" y="40"/>
                </a:cubicBezTo>
                <a:lnTo>
                  <a:pt x="354" y="141"/>
                </a:lnTo>
                <a:close/>
                <a:moveTo>
                  <a:pt x="453" y="35"/>
                </a:moveTo>
                <a:cubicBezTo>
                  <a:pt x="453" y="35"/>
                  <a:pt x="453" y="35"/>
                  <a:pt x="453" y="35"/>
                </a:cubicBezTo>
                <a:cubicBezTo>
                  <a:pt x="453" y="180"/>
                  <a:pt x="453" y="180"/>
                  <a:pt x="453" y="180"/>
                </a:cubicBezTo>
                <a:cubicBezTo>
                  <a:pt x="476" y="180"/>
                  <a:pt x="476" y="180"/>
                  <a:pt x="476" y="180"/>
                </a:cubicBezTo>
                <a:cubicBezTo>
                  <a:pt x="476" y="2"/>
                  <a:pt x="476" y="2"/>
                  <a:pt x="476" y="2"/>
                </a:cubicBezTo>
                <a:cubicBezTo>
                  <a:pt x="456" y="2"/>
                  <a:pt x="456" y="2"/>
                  <a:pt x="456" y="2"/>
                </a:cubicBezTo>
                <a:cubicBezTo>
                  <a:pt x="453" y="10"/>
                  <a:pt x="439" y="27"/>
                  <a:pt x="434" y="31"/>
                </a:cubicBezTo>
                <a:cubicBezTo>
                  <a:pt x="434" y="54"/>
                  <a:pt x="434" y="54"/>
                  <a:pt x="434" y="54"/>
                </a:cubicBezTo>
                <a:cubicBezTo>
                  <a:pt x="443" y="47"/>
                  <a:pt x="448" y="42"/>
                  <a:pt x="453" y="35"/>
                </a:cubicBezTo>
                <a:close/>
                <a:moveTo>
                  <a:pt x="515" y="138"/>
                </a:moveTo>
                <a:cubicBezTo>
                  <a:pt x="515" y="44"/>
                  <a:pt x="515" y="44"/>
                  <a:pt x="515" y="44"/>
                </a:cubicBezTo>
                <a:cubicBezTo>
                  <a:pt x="515" y="12"/>
                  <a:pt x="522" y="0"/>
                  <a:pt x="551" y="0"/>
                </a:cubicBezTo>
                <a:cubicBezTo>
                  <a:pt x="581" y="0"/>
                  <a:pt x="588" y="12"/>
                  <a:pt x="588" y="44"/>
                </a:cubicBezTo>
                <a:cubicBezTo>
                  <a:pt x="588" y="138"/>
                  <a:pt x="588" y="138"/>
                  <a:pt x="588" y="138"/>
                </a:cubicBezTo>
                <a:cubicBezTo>
                  <a:pt x="588" y="170"/>
                  <a:pt x="581" y="181"/>
                  <a:pt x="551" y="181"/>
                </a:cubicBezTo>
                <a:cubicBezTo>
                  <a:pt x="522" y="181"/>
                  <a:pt x="515" y="170"/>
                  <a:pt x="515" y="138"/>
                </a:cubicBezTo>
                <a:close/>
                <a:moveTo>
                  <a:pt x="538" y="141"/>
                </a:moveTo>
                <a:cubicBezTo>
                  <a:pt x="538" y="153"/>
                  <a:pt x="538" y="164"/>
                  <a:pt x="551" y="164"/>
                </a:cubicBezTo>
                <a:cubicBezTo>
                  <a:pt x="565" y="164"/>
                  <a:pt x="565" y="153"/>
                  <a:pt x="565" y="141"/>
                </a:cubicBezTo>
                <a:cubicBezTo>
                  <a:pt x="565" y="40"/>
                  <a:pt x="565" y="40"/>
                  <a:pt x="565" y="40"/>
                </a:cubicBezTo>
                <a:cubicBezTo>
                  <a:pt x="565" y="29"/>
                  <a:pt x="565" y="18"/>
                  <a:pt x="551" y="18"/>
                </a:cubicBezTo>
                <a:cubicBezTo>
                  <a:pt x="538" y="18"/>
                  <a:pt x="538" y="29"/>
                  <a:pt x="538" y="40"/>
                </a:cubicBezTo>
                <a:lnTo>
                  <a:pt x="538" y="141"/>
                </a:lnTo>
                <a:close/>
                <a:moveTo>
                  <a:pt x="152" y="400"/>
                </a:moveTo>
                <a:cubicBezTo>
                  <a:pt x="118" y="400"/>
                  <a:pt x="85" y="400"/>
                  <a:pt x="51" y="400"/>
                </a:cubicBezTo>
                <a:cubicBezTo>
                  <a:pt x="42" y="400"/>
                  <a:pt x="40" y="400"/>
                  <a:pt x="39" y="400"/>
                </a:cubicBezTo>
                <a:cubicBezTo>
                  <a:pt x="30" y="402"/>
                  <a:pt x="26" y="403"/>
                  <a:pt x="21" y="408"/>
                </a:cubicBezTo>
                <a:cubicBezTo>
                  <a:pt x="15" y="414"/>
                  <a:pt x="11" y="421"/>
                  <a:pt x="7" y="430"/>
                </a:cubicBezTo>
                <a:cubicBezTo>
                  <a:pt x="6" y="433"/>
                  <a:pt x="4" y="439"/>
                  <a:pt x="3" y="442"/>
                </a:cubicBezTo>
                <a:cubicBezTo>
                  <a:pt x="2" y="443"/>
                  <a:pt x="2" y="443"/>
                  <a:pt x="2" y="443"/>
                </a:cubicBezTo>
                <a:cubicBezTo>
                  <a:pt x="7" y="443"/>
                  <a:pt x="7" y="443"/>
                  <a:pt x="7" y="443"/>
                </a:cubicBezTo>
                <a:cubicBezTo>
                  <a:pt x="9" y="441"/>
                  <a:pt x="9" y="441"/>
                  <a:pt x="9" y="441"/>
                </a:cubicBezTo>
                <a:cubicBezTo>
                  <a:pt x="13" y="434"/>
                  <a:pt x="18" y="429"/>
                  <a:pt x="22" y="426"/>
                </a:cubicBezTo>
                <a:cubicBezTo>
                  <a:pt x="26" y="423"/>
                  <a:pt x="33" y="421"/>
                  <a:pt x="42" y="421"/>
                </a:cubicBezTo>
                <a:cubicBezTo>
                  <a:pt x="45" y="421"/>
                  <a:pt x="45" y="421"/>
                  <a:pt x="45" y="421"/>
                </a:cubicBezTo>
                <a:cubicBezTo>
                  <a:pt x="44" y="429"/>
                  <a:pt x="44" y="437"/>
                  <a:pt x="43" y="445"/>
                </a:cubicBezTo>
                <a:cubicBezTo>
                  <a:pt x="41" y="471"/>
                  <a:pt x="41" y="471"/>
                  <a:pt x="40" y="477"/>
                </a:cubicBezTo>
                <a:cubicBezTo>
                  <a:pt x="37" y="496"/>
                  <a:pt x="35" y="503"/>
                  <a:pt x="27" y="514"/>
                </a:cubicBezTo>
                <a:cubicBezTo>
                  <a:pt x="20" y="524"/>
                  <a:pt x="19" y="526"/>
                  <a:pt x="18" y="531"/>
                </a:cubicBezTo>
                <a:cubicBezTo>
                  <a:pt x="17" y="538"/>
                  <a:pt x="21" y="543"/>
                  <a:pt x="27" y="545"/>
                </a:cubicBezTo>
                <a:cubicBezTo>
                  <a:pt x="30" y="546"/>
                  <a:pt x="33" y="546"/>
                  <a:pt x="36" y="545"/>
                </a:cubicBezTo>
                <a:cubicBezTo>
                  <a:pt x="36" y="545"/>
                  <a:pt x="36" y="545"/>
                  <a:pt x="36" y="545"/>
                </a:cubicBezTo>
                <a:cubicBezTo>
                  <a:pt x="39" y="543"/>
                  <a:pt x="43" y="539"/>
                  <a:pt x="45" y="534"/>
                </a:cubicBezTo>
                <a:cubicBezTo>
                  <a:pt x="50" y="525"/>
                  <a:pt x="55" y="500"/>
                  <a:pt x="58" y="470"/>
                </a:cubicBezTo>
                <a:cubicBezTo>
                  <a:pt x="58" y="467"/>
                  <a:pt x="61" y="423"/>
                  <a:pt x="61" y="421"/>
                </a:cubicBezTo>
                <a:cubicBezTo>
                  <a:pt x="99" y="421"/>
                  <a:pt x="99" y="421"/>
                  <a:pt x="99" y="421"/>
                </a:cubicBezTo>
                <a:cubicBezTo>
                  <a:pt x="96" y="439"/>
                  <a:pt x="95" y="456"/>
                  <a:pt x="94" y="473"/>
                </a:cubicBezTo>
                <a:cubicBezTo>
                  <a:pt x="93" y="479"/>
                  <a:pt x="93" y="499"/>
                  <a:pt x="93" y="505"/>
                </a:cubicBezTo>
                <a:cubicBezTo>
                  <a:pt x="94" y="520"/>
                  <a:pt x="97" y="530"/>
                  <a:pt x="101" y="536"/>
                </a:cubicBezTo>
                <a:cubicBezTo>
                  <a:pt x="105" y="541"/>
                  <a:pt x="110" y="544"/>
                  <a:pt x="115" y="545"/>
                </a:cubicBezTo>
                <a:cubicBezTo>
                  <a:pt x="118" y="546"/>
                  <a:pt x="123" y="546"/>
                  <a:pt x="126" y="545"/>
                </a:cubicBezTo>
                <a:cubicBezTo>
                  <a:pt x="130" y="544"/>
                  <a:pt x="134" y="541"/>
                  <a:pt x="138" y="537"/>
                </a:cubicBezTo>
                <a:cubicBezTo>
                  <a:pt x="143" y="532"/>
                  <a:pt x="146" y="526"/>
                  <a:pt x="149" y="517"/>
                </a:cubicBezTo>
                <a:cubicBezTo>
                  <a:pt x="150" y="513"/>
                  <a:pt x="151" y="505"/>
                  <a:pt x="151" y="504"/>
                </a:cubicBezTo>
                <a:cubicBezTo>
                  <a:pt x="147" y="504"/>
                  <a:pt x="147" y="504"/>
                  <a:pt x="147" y="504"/>
                </a:cubicBezTo>
                <a:cubicBezTo>
                  <a:pt x="146" y="508"/>
                  <a:pt x="146" y="509"/>
                  <a:pt x="145" y="511"/>
                </a:cubicBezTo>
                <a:cubicBezTo>
                  <a:pt x="143" y="515"/>
                  <a:pt x="140" y="518"/>
                  <a:pt x="135" y="520"/>
                </a:cubicBezTo>
                <a:cubicBezTo>
                  <a:pt x="130" y="521"/>
                  <a:pt x="124" y="521"/>
                  <a:pt x="119" y="518"/>
                </a:cubicBezTo>
                <a:cubicBezTo>
                  <a:pt x="114" y="515"/>
                  <a:pt x="111" y="509"/>
                  <a:pt x="110" y="502"/>
                </a:cubicBezTo>
                <a:cubicBezTo>
                  <a:pt x="108" y="475"/>
                  <a:pt x="112" y="448"/>
                  <a:pt x="115" y="421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2" y="400"/>
                  <a:pt x="152" y="400"/>
                  <a:pt x="152" y="400"/>
                </a:cubicBezTo>
                <a:close/>
                <a:moveTo>
                  <a:pt x="366" y="348"/>
                </a:moveTo>
                <a:cubicBezTo>
                  <a:pt x="469" y="479"/>
                  <a:pt x="469" y="479"/>
                  <a:pt x="469" y="479"/>
                </a:cubicBezTo>
                <a:cubicBezTo>
                  <a:pt x="366" y="600"/>
                  <a:pt x="366" y="600"/>
                  <a:pt x="366" y="600"/>
                </a:cubicBezTo>
                <a:cubicBezTo>
                  <a:pt x="366" y="607"/>
                  <a:pt x="366" y="607"/>
                  <a:pt x="366" y="607"/>
                </a:cubicBezTo>
                <a:cubicBezTo>
                  <a:pt x="572" y="607"/>
                  <a:pt x="572" y="607"/>
                  <a:pt x="572" y="607"/>
                </a:cubicBezTo>
                <a:cubicBezTo>
                  <a:pt x="583" y="526"/>
                  <a:pt x="583" y="526"/>
                  <a:pt x="583" y="526"/>
                </a:cubicBezTo>
                <a:cubicBezTo>
                  <a:pt x="576" y="525"/>
                  <a:pt x="576" y="525"/>
                  <a:pt x="576" y="525"/>
                </a:cubicBezTo>
                <a:cubicBezTo>
                  <a:pt x="571" y="543"/>
                  <a:pt x="564" y="556"/>
                  <a:pt x="554" y="561"/>
                </a:cubicBezTo>
                <a:cubicBezTo>
                  <a:pt x="544" y="567"/>
                  <a:pt x="530" y="570"/>
                  <a:pt x="512" y="570"/>
                </a:cubicBezTo>
                <a:cubicBezTo>
                  <a:pt x="411" y="570"/>
                  <a:pt x="411" y="570"/>
                  <a:pt x="411" y="570"/>
                </a:cubicBezTo>
                <a:cubicBezTo>
                  <a:pt x="503" y="462"/>
                  <a:pt x="503" y="462"/>
                  <a:pt x="503" y="462"/>
                </a:cubicBezTo>
                <a:cubicBezTo>
                  <a:pt x="422" y="358"/>
                  <a:pt x="422" y="358"/>
                  <a:pt x="422" y="358"/>
                </a:cubicBezTo>
                <a:cubicBezTo>
                  <a:pt x="513" y="358"/>
                  <a:pt x="513" y="358"/>
                  <a:pt x="513" y="358"/>
                </a:cubicBezTo>
                <a:cubicBezTo>
                  <a:pt x="526" y="358"/>
                  <a:pt x="536" y="359"/>
                  <a:pt x="542" y="362"/>
                </a:cubicBezTo>
                <a:cubicBezTo>
                  <a:pt x="548" y="366"/>
                  <a:pt x="553" y="371"/>
                  <a:pt x="557" y="378"/>
                </a:cubicBezTo>
                <a:cubicBezTo>
                  <a:pt x="560" y="385"/>
                  <a:pt x="563" y="395"/>
                  <a:pt x="563" y="408"/>
                </a:cubicBezTo>
                <a:cubicBezTo>
                  <a:pt x="571" y="408"/>
                  <a:pt x="571" y="408"/>
                  <a:pt x="571" y="408"/>
                </a:cubicBezTo>
                <a:cubicBezTo>
                  <a:pt x="566" y="341"/>
                  <a:pt x="566" y="341"/>
                  <a:pt x="566" y="341"/>
                </a:cubicBezTo>
                <a:cubicBezTo>
                  <a:pt x="366" y="341"/>
                  <a:pt x="366" y="341"/>
                  <a:pt x="366" y="341"/>
                </a:cubicBezTo>
                <a:lnTo>
                  <a:pt x="366" y="348"/>
                </a:lnTo>
                <a:close/>
              </a:path>
            </a:pathLst>
          </a:custGeom>
          <a:solidFill>
            <a:srgbClr val="EC881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90AF85-66E2-7041-A26E-7B6B14FAE3DC}"/>
              </a:ext>
            </a:extLst>
          </p:cNvPr>
          <p:cNvGrpSpPr/>
          <p:nvPr/>
        </p:nvGrpSpPr>
        <p:grpSpPr>
          <a:xfrm>
            <a:off x="6742535" y="2461086"/>
            <a:ext cx="665291" cy="641645"/>
            <a:chOff x="4565650" y="3364586"/>
            <a:chExt cx="982663" cy="947737"/>
          </a:xfrm>
          <a:solidFill>
            <a:srgbClr val="EC881D"/>
          </a:solidFill>
        </p:grpSpPr>
        <p:sp>
          <p:nvSpPr>
            <p:cNvPr id="24" name="Freeform 170">
              <a:extLst>
                <a:ext uri="{FF2B5EF4-FFF2-40B4-BE49-F238E27FC236}">
                  <a16:creationId xmlns:a16="http://schemas.microsoft.com/office/drawing/2014/main" id="{F77AE668-AC0D-1848-B91B-B0320B387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150" y="3861473"/>
              <a:ext cx="538163" cy="450850"/>
            </a:xfrm>
            <a:custGeom>
              <a:avLst/>
              <a:gdLst>
                <a:gd name="T0" fmla="*/ 348 w 375"/>
                <a:gd name="T1" fmla="*/ 0 h 313"/>
                <a:gd name="T2" fmla="*/ 269 w 375"/>
                <a:gd name="T3" fmla="*/ 0 h 313"/>
                <a:gd name="T4" fmla="*/ 264 w 375"/>
                <a:gd name="T5" fmla="*/ 4 h 313"/>
                <a:gd name="T6" fmla="*/ 186 w 375"/>
                <a:gd name="T7" fmla="*/ 51 h 313"/>
                <a:gd name="T8" fmla="*/ 173 w 375"/>
                <a:gd name="T9" fmla="*/ 55 h 313"/>
                <a:gd name="T10" fmla="*/ 156 w 375"/>
                <a:gd name="T11" fmla="*/ 33 h 313"/>
                <a:gd name="T12" fmla="*/ 156 w 375"/>
                <a:gd name="T13" fmla="*/ 19 h 313"/>
                <a:gd name="T14" fmla="*/ 1 w 375"/>
                <a:gd name="T15" fmla="*/ 19 h 313"/>
                <a:gd name="T16" fmla="*/ 0 w 375"/>
                <a:gd name="T17" fmla="*/ 27 h 313"/>
                <a:gd name="T18" fmla="*/ 0 w 375"/>
                <a:gd name="T19" fmla="*/ 180 h 313"/>
                <a:gd name="T20" fmla="*/ 156 w 375"/>
                <a:gd name="T21" fmla="*/ 180 h 313"/>
                <a:gd name="T22" fmla="*/ 156 w 375"/>
                <a:gd name="T23" fmla="*/ 166 h 313"/>
                <a:gd name="T24" fmla="*/ 158 w 375"/>
                <a:gd name="T25" fmla="*/ 154 h 313"/>
                <a:gd name="T26" fmla="*/ 160 w 375"/>
                <a:gd name="T27" fmla="*/ 150 h 313"/>
                <a:gd name="T28" fmla="*/ 173 w 375"/>
                <a:gd name="T29" fmla="*/ 143 h 313"/>
                <a:gd name="T30" fmla="*/ 186 w 375"/>
                <a:gd name="T31" fmla="*/ 147 h 313"/>
                <a:gd name="T32" fmla="*/ 264 w 375"/>
                <a:gd name="T33" fmla="*/ 194 h 313"/>
                <a:gd name="T34" fmla="*/ 276 w 375"/>
                <a:gd name="T35" fmla="*/ 213 h 313"/>
                <a:gd name="T36" fmla="*/ 264 w 375"/>
                <a:gd name="T37" fmla="*/ 231 h 313"/>
                <a:gd name="T38" fmla="*/ 186 w 375"/>
                <a:gd name="T39" fmla="*/ 278 h 313"/>
                <a:gd name="T40" fmla="*/ 173 w 375"/>
                <a:gd name="T41" fmla="*/ 282 h 313"/>
                <a:gd name="T42" fmla="*/ 156 w 375"/>
                <a:gd name="T43" fmla="*/ 260 h 313"/>
                <a:gd name="T44" fmla="*/ 156 w 375"/>
                <a:gd name="T45" fmla="*/ 246 h 313"/>
                <a:gd name="T46" fmla="*/ 0 w 375"/>
                <a:gd name="T47" fmla="*/ 246 h 313"/>
                <a:gd name="T48" fmla="*/ 0 w 375"/>
                <a:gd name="T49" fmla="*/ 287 h 313"/>
                <a:gd name="T50" fmla="*/ 26 w 375"/>
                <a:gd name="T51" fmla="*/ 313 h 313"/>
                <a:gd name="T52" fmla="*/ 348 w 375"/>
                <a:gd name="T53" fmla="*/ 313 h 313"/>
                <a:gd name="T54" fmla="*/ 375 w 375"/>
                <a:gd name="T55" fmla="*/ 287 h 313"/>
                <a:gd name="T56" fmla="*/ 375 w 375"/>
                <a:gd name="T57" fmla="*/ 27 h 313"/>
                <a:gd name="T58" fmla="*/ 348 w 375"/>
                <a:gd name="T5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5" h="313">
                  <a:moveTo>
                    <a:pt x="348" y="0"/>
                  </a:moveTo>
                  <a:cubicBezTo>
                    <a:pt x="269" y="0"/>
                    <a:pt x="269" y="0"/>
                    <a:pt x="269" y="0"/>
                  </a:cubicBezTo>
                  <a:cubicBezTo>
                    <a:pt x="267" y="2"/>
                    <a:pt x="266" y="3"/>
                    <a:pt x="264" y="4"/>
                  </a:cubicBezTo>
                  <a:cubicBezTo>
                    <a:pt x="186" y="51"/>
                    <a:pt x="186" y="51"/>
                    <a:pt x="186" y="51"/>
                  </a:cubicBezTo>
                  <a:cubicBezTo>
                    <a:pt x="182" y="54"/>
                    <a:pt x="177" y="55"/>
                    <a:pt x="173" y="55"/>
                  </a:cubicBezTo>
                  <a:cubicBezTo>
                    <a:pt x="169" y="55"/>
                    <a:pt x="156" y="54"/>
                    <a:pt x="156" y="33"/>
                  </a:cubicBezTo>
                  <a:cubicBezTo>
                    <a:pt x="156" y="19"/>
                    <a:pt x="156" y="19"/>
                    <a:pt x="156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2"/>
                    <a:pt x="0" y="24"/>
                    <a:pt x="0" y="27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66"/>
                    <a:pt x="156" y="166"/>
                    <a:pt x="156" y="166"/>
                  </a:cubicBezTo>
                  <a:cubicBezTo>
                    <a:pt x="156" y="161"/>
                    <a:pt x="157" y="157"/>
                    <a:pt x="158" y="154"/>
                  </a:cubicBezTo>
                  <a:cubicBezTo>
                    <a:pt x="160" y="150"/>
                    <a:pt x="160" y="150"/>
                    <a:pt x="160" y="150"/>
                  </a:cubicBezTo>
                  <a:cubicBezTo>
                    <a:pt x="163" y="146"/>
                    <a:pt x="168" y="143"/>
                    <a:pt x="173" y="143"/>
                  </a:cubicBezTo>
                  <a:cubicBezTo>
                    <a:pt x="178" y="143"/>
                    <a:pt x="183" y="145"/>
                    <a:pt x="186" y="147"/>
                  </a:cubicBezTo>
                  <a:cubicBezTo>
                    <a:pt x="264" y="194"/>
                    <a:pt x="264" y="194"/>
                    <a:pt x="264" y="194"/>
                  </a:cubicBezTo>
                  <a:cubicBezTo>
                    <a:pt x="274" y="201"/>
                    <a:pt x="276" y="209"/>
                    <a:pt x="276" y="213"/>
                  </a:cubicBezTo>
                  <a:cubicBezTo>
                    <a:pt x="276" y="217"/>
                    <a:pt x="274" y="225"/>
                    <a:pt x="264" y="231"/>
                  </a:cubicBezTo>
                  <a:cubicBezTo>
                    <a:pt x="186" y="278"/>
                    <a:pt x="186" y="278"/>
                    <a:pt x="186" y="278"/>
                  </a:cubicBezTo>
                  <a:cubicBezTo>
                    <a:pt x="182" y="281"/>
                    <a:pt x="177" y="282"/>
                    <a:pt x="173" y="282"/>
                  </a:cubicBezTo>
                  <a:cubicBezTo>
                    <a:pt x="169" y="282"/>
                    <a:pt x="156" y="281"/>
                    <a:pt x="156" y="260"/>
                  </a:cubicBezTo>
                  <a:cubicBezTo>
                    <a:pt x="156" y="246"/>
                    <a:pt x="156" y="246"/>
                    <a:pt x="156" y="24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0" y="302"/>
                    <a:pt x="11" y="313"/>
                    <a:pt x="26" y="313"/>
                  </a:cubicBezTo>
                  <a:cubicBezTo>
                    <a:pt x="348" y="313"/>
                    <a:pt x="348" y="313"/>
                    <a:pt x="348" y="313"/>
                  </a:cubicBezTo>
                  <a:cubicBezTo>
                    <a:pt x="363" y="313"/>
                    <a:pt x="375" y="302"/>
                    <a:pt x="375" y="287"/>
                  </a:cubicBezTo>
                  <a:cubicBezTo>
                    <a:pt x="375" y="27"/>
                    <a:pt x="375" y="27"/>
                    <a:pt x="375" y="27"/>
                  </a:cubicBezTo>
                  <a:cubicBezTo>
                    <a:pt x="375" y="12"/>
                    <a:pt x="363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171">
              <a:extLst>
                <a:ext uri="{FF2B5EF4-FFF2-40B4-BE49-F238E27FC236}">
                  <a16:creationId xmlns:a16="http://schemas.microsoft.com/office/drawing/2014/main" id="{3513B7EB-ABEC-5947-86FB-3ED023ACF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150" y="3364586"/>
              <a:ext cx="538163" cy="454025"/>
            </a:xfrm>
            <a:custGeom>
              <a:avLst/>
              <a:gdLst>
                <a:gd name="T0" fmla="*/ 348 w 375"/>
                <a:gd name="T1" fmla="*/ 0 h 316"/>
                <a:gd name="T2" fmla="*/ 26 w 375"/>
                <a:gd name="T3" fmla="*/ 0 h 316"/>
                <a:gd name="T4" fmla="*/ 0 w 375"/>
                <a:gd name="T5" fmla="*/ 27 h 316"/>
                <a:gd name="T6" fmla="*/ 0 w 375"/>
                <a:gd name="T7" fmla="*/ 71 h 316"/>
                <a:gd name="T8" fmla="*/ 156 w 375"/>
                <a:gd name="T9" fmla="*/ 71 h 316"/>
                <a:gd name="T10" fmla="*/ 156 w 375"/>
                <a:gd name="T11" fmla="*/ 58 h 316"/>
                <a:gd name="T12" fmla="*/ 158 w 375"/>
                <a:gd name="T13" fmla="*/ 45 h 316"/>
                <a:gd name="T14" fmla="*/ 160 w 375"/>
                <a:gd name="T15" fmla="*/ 42 h 316"/>
                <a:gd name="T16" fmla="*/ 173 w 375"/>
                <a:gd name="T17" fmla="*/ 35 h 316"/>
                <a:gd name="T18" fmla="*/ 186 w 375"/>
                <a:gd name="T19" fmla="*/ 39 h 316"/>
                <a:gd name="T20" fmla="*/ 264 w 375"/>
                <a:gd name="T21" fmla="*/ 86 h 316"/>
                <a:gd name="T22" fmla="*/ 276 w 375"/>
                <a:gd name="T23" fmla="*/ 105 h 316"/>
                <a:gd name="T24" fmla="*/ 264 w 375"/>
                <a:gd name="T25" fmla="*/ 123 h 316"/>
                <a:gd name="T26" fmla="*/ 186 w 375"/>
                <a:gd name="T27" fmla="*/ 170 h 316"/>
                <a:gd name="T28" fmla="*/ 173 w 375"/>
                <a:gd name="T29" fmla="*/ 174 h 316"/>
                <a:gd name="T30" fmla="*/ 156 w 375"/>
                <a:gd name="T31" fmla="*/ 152 h 316"/>
                <a:gd name="T32" fmla="*/ 156 w 375"/>
                <a:gd name="T33" fmla="*/ 138 h 316"/>
                <a:gd name="T34" fmla="*/ 0 w 375"/>
                <a:gd name="T35" fmla="*/ 138 h 316"/>
                <a:gd name="T36" fmla="*/ 0 w 375"/>
                <a:gd name="T37" fmla="*/ 289 h 316"/>
                <a:gd name="T38" fmla="*/ 1 w 375"/>
                <a:gd name="T39" fmla="*/ 298 h 316"/>
                <a:gd name="T40" fmla="*/ 156 w 375"/>
                <a:gd name="T41" fmla="*/ 298 h 316"/>
                <a:gd name="T42" fmla="*/ 156 w 375"/>
                <a:gd name="T43" fmla="*/ 285 h 316"/>
                <a:gd name="T44" fmla="*/ 158 w 375"/>
                <a:gd name="T45" fmla="*/ 273 h 316"/>
                <a:gd name="T46" fmla="*/ 160 w 375"/>
                <a:gd name="T47" fmla="*/ 269 h 316"/>
                <a:gd name="T48" fmla="*/ 173 w 375"/>
                <a:gd name="T49" fmla="*/ 262 h 316"/>
                <a:gd name="T50" fmla="*/ 186 w 375"/>
                <a:gd name="T51" fmla="*/ 266 h 316"/>
                <a:gd name="T52" fmla="*/ 264 w 375"/>
                <a:gd name="T53" fmla="*/ 313 h 316"/>
                <a:gd name="T54" fmla="*/ 267 w 375"/>
                <a:gd name="T55" fmla="*/ 316 h 316"/>
                <a:gd name="T56" fmla="*/ 348 w 375"/>
                <a:gd name="T57" fmla="*/ 316 h 316"/>
                <a:gd name="T58" fmla="*/ 375 w 375"/>
                <a:gd name="T59" fmla="*/ 289 h 316"/>
                <a:gd name="T60" fmla="*/ 375 w 375"/>
                <a:gd name="T61" fmla="*/ 27 h 316"/>
                <a:gd name="T62" fmla="*/ 348 w 375"/>
                <a:gd name="T63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5" h="316">
                  <a:moveTo>
                    <a:pt x="34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1" y="0"/>
                    <a:pt x="0" y="12"/>
                    <a:pt x="0" y="27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56" y="71"/>
                    <a:pt x="156" y="71"/>
                    <a:pt x="156" y="71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3"/>
                    <a:pt x="157" y="49"/>
                    <a:pt x="158" y="45"/>
                  </a:cubicBezTo>
                  <a:cubicBezTo>
                    <a:pt x="160" y="42"/>
                    <a:pt x="160" y="42"/>
                    <a:pt x="160" y="42"/>
                  </a:cubicBezTo>
                  <a:cubicBezTo>
                    <a:pt x="163" y="37"/>
                    <a:pt x="168" y="35"/>
                    <a:pt x="173" y="35"/>
                  </a:cubicBezTo>
                  <a:cubicBezTo>
                    <a:pt x="178" y="35"/>
                    <a:pt x="183" y="37"/>
                    <a:pt x="186" y="39"/>
                  </a:cubicBezTo>
                  <a:cubicBezTo>
                    <a:pt x="264" y="86"/>
                    <a:pt x="264" y="86"/>
                    <a:pt x="264" y="86"/>
                  </a:cubicBezTo>
                  <a:cubicBezTo>
                    <a:pt x="274" y="93"/>
                    <a:pt x="276" y="100"/>
                    <a:pt x="276" y="105"/>
                  </a:cubicBezTo>
                  <a:cubicBezTo>
                    <a:pt x="276" y="109"/>
                    <a:pt x="274" y="116"/>
                    <a:pt x="264" y="123"/>
                  </a:cubicBezTo>
                  <a:cubicBezTo>
                    <a:pt x="186" y="170"/>
                    <a:pt x="186" y="170"/>
                    <a:pt x="186" y="170"/>
                  </a:cubicBezTo>
                  <a:cubicBezTo>
                    <a:pt x="182" y="173"/>
                    <a:pt x="177" y="174"/>
                    <a:pt x="173" y="174"/>
                  </a:cubicBezTo>
                  <a:cubicBezTo>
                    <a:pt x="169" y="174"/>
                    <a:pt x="156" y="172"/>
                    <a:pt x="156" y="152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0" y="293"/>
                    <a:pt x="0" y="296"/>
                    <a:pt x="1" y="298"/>
                  </a:cubicBezTo>
                  <a:cubicBezTo>
                    <a:pt x="156" y="298"/>
                    <a:pt x="156" y="298"/>
                    <a:pt x="156" y="298"/>
                  </a:cubicBezTo>
                  <a:cubicBezTo>
                    <a:pt x="156" y="285"/>
                    <a:pt x="156" y="285"/>
                    <a:pt x="156" y="285"/>
                  </a:cubicBezTo>
                  <a:cubicBezTo>
                    <a:pt x="156" y="280"/>
                    <a:pt x="157" y="276"/>
                    <a:pt x="158" y="273"/>
                  </a:cubicBezTo>
                  <a:cubicBezTo>
                    <a:pt x="160" y="269"/>
                    <a:pt x="160" y="269"/>
                    <a:pt x="160" y="269"/>
                  </a:cubicBezTo>
                  <a:cubicBezTo>
                    <a:pt x="163" y="264"/>
                    <a:pt x="168" y="262"/>
                    <a:pt x="173" y="262"/>
                  </a:cubicBezTo>
                  <a:cubicBezTo>
                    <a:pt x="178" y="262"/>
                    <a:pt x="183" y="264"/>
                    <a:pt x="186" y="266"/>
                  </a:cubicBezTo>
                  <a:cubicBezTo>
                    <a:pt x="264" y="313"/>
                    <a:pt x="264" y="313"/>
                    <a:pt x="264" y="313"/>
                  </a:cubicBezTo>
                  <a:cubicBezTo>
                    <a:pt x="265" y="314"/>
                    <a:pt x="266" y="315"/>
                    <a:pt x="267" y="316"/>
                  </a:cubicBezTo>
                  <a:cubicBezTo>
                    <a:pt x="348" y="316"/>
                    <a:pt x="348" y="316"/>
                    <a:pt x="348" y="316"/>
                  </a:cubicBezTo>
                  <a:cubicBezTo>
                    <a:pt x="363" y="316"/>
                    <a:pt x="375" y="304"/>
                    <a:pt x="375" y="289"/>
                  </a:cubicBezTo>
                  <a:cubicBezTo>
                    <a:pt x="375" y="27"/>
                    <a:pt x="375" y="27"/>
                    <a:pt x="375" y="27"/>
                  </a:cubicBezTo>
                  <a:cubicBezTo>
                    <a:pt x="375" y="12"/>
                    <a:pt x="363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172">
              <a:extLst>
                <a:ext uri="{FF2B5EF4-FFF2-40B4-BE49-F238E27FC236}">
                  <a16:creationId xmlns:a16="http://schemas.microsoft.com/office/drawing/2014/main" id="{B968D45C-6805-524A-9A5D-2B2FC5C3E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0" y="3364586"/>
              <a:ext cx="825500" cy="947737"/>
            </a:xfrm>
            <a:custGeom>
              <a:avLst/>
              <a:gdLst>
                <a:gd name="T0" fmla="*/ 482 w 575"/>
                <a:gd name="T1" fmla="*/ 391 h 659"/>
                <a:gd name="T2" fmla="*/ 490 w 575"/>
                <a:gd name="T3" fmla="*/ 389 h 659"/>
                <a:gd name="T4" fmla="*/ 503 w 575"/>
                <a:gd name="T5" fmla="*/ 381 h 659"/>
                <a:gd name="T6" fmla="*/ 567 w 575"/>
                <a:gd name="T7" fmla="*/ 342 h 659"/>
                <a:gd name="T8" fmla="*/ 575 w 575"/>
                <a:gd name="T9" fmla="*/ 332 h 659"/>
                <a:gd name="T10" fmla="*/ 567 w 575"/>
                <a:gd name="T11" fmla="*/ 322 h 659"/>
                <a:gd name="T12" fmla="*/ 490 w 575"/>
                <a:gd name="T13" fmla="*/ 275 h 659"/>
                <a:gd name="T14" fmla="*/ 482 w 575"/>
                <a:gd name="T15" fmla="*/ 272 h 659"/>
                <a:gd name="T16" fmla="*/ 477 w 575"/>
                <a:gd name="T17" fmla="*/ 275 h 659"/>
                <a:gd name="T18" fmla="*/ 476 w 575"/>
                <a:gd name="T19" fmla="*/ 277 h 659"/>
                <a:gd name="T20" fmla="*/ 475 w 575"/>
                <a:gd name="T21" fmla="*/ 285 h 659"/>
                <a:gd name="T22" fmla="*/ 475 w 575"/>
                <a:gd name="T23" fmla="*/ 308 h 659"/>
                <a:gd name="T24" fmla="*/ 208 w 575"/>
                <a:gd name="T25" fmla="*/ 308 h 659"/>
                <a:gd name="T26" fmla="*/ 208 w 575"/>
                <a:gd name="T27" fmla="*/ 128 h 659"/>
                <a:gd name="T28" fmla="*/ 475 w 575"/>
                <a:gd name="T29" fmla="*/ 128 h 659"/>
                <a:gd name="T30" fmla="*/ 475 w 575"/>
                <a:gd name="T31" fmla="*/ 152 h 659"/>
                <a:gd name="T32" fmla="*/ 482 w 575"/>
                <a:gd name="T33" fmla="*/ 164 h 659"/>
                <a:gd name="T34" fmla="*/ 490 w 575"/>
                <a:gd name="T35" fmla="*/ 162 h 659"/>
                <a:gd name="T36" fmla="*/ 503 w 575"/>
                <a:gd name="T37" fmla="*/ 154 h 659"/>
                <a:gd name="T38" fmla="*/ 567 w 575"/>
                <a:gd name="T39" fmla="*/ 114 h 659"/>
                <a:gd name="T40" fmla="*/ 575 w 575"/>
                <a:gd name="T41" fmla="*/ 105 h 659"/>
                <a:gd name="T42" fmla="*/ 567 w 575"/>
                <a:gd name="T43" fmla="*/ 95 h 659"/>
                <a:gd name="T44" fmla="*/ 490 w 575"/>
                <a:gd name="T45" fmla="*/ 48 h 659"/>
                <a:gd name="T46" fmla="*/ 482 w 575"/>
                <a:gd name="T47" fmla="*/ 45 h 659"/>
                <a:gd name="T48" fmla="*/ 477 w 575"/>
                <a:gd name="T49" fmla="*/ 47 h 659"/>
                <a:gd name="T50" fmla="*/ 476 w 575"/>
                <a:gd name="T51" fmla="*/ 49 h 659"/>
                <a:gd name="T52" fmla="*/ 475 w 575"/>
                <a:gd name="T53" fmla="*/ 58 h 659"/>
                <a:gd name="T54" fmla="*/ 475 w 575"/>
                <a:gd name="T55" fmla="*/ 81 h 659"/>
                <a:gd name="T56" fmla="*/ 208 w 575"/>
                <a:gd name="T57" fmla="*/ 81 h 659"/>
                <a:gd name="T58" fmla="*/ 208 w 575"/>
                <a:gd name="T59" fmla="*/ 27 h 659"/>
                <a:gd name="T60" fmla="*/ 181 w 575"/>
                <a:gd name="T61" fmla="*/ 0 h 659"/>
                <a:gd name="T62" fmla="*/ 26 w 575"/>
                <a:gd name="T63" fmla="*/ 0 h 659"/>
                <a:gd name="T64" fmla="*/ 0 w 575"/>
                <a:gd name="T65" fmla="*/ 27 h 659"/>
                <a:gd name="T66" fmla="*/ 0 w 575"/>
                <a:gd name="T67" fmla="*/ 633 h 659"/>
                <a:gd name="T68" fmla="*/ 26 w 575"/>
                <a:gd name="T69" fmla="*/ 659 h 659"/>
                <a:gd name="T70" fmla="*/ 181 w 575"/>
                <a:gd name="T71" fmla="*/ 659 h 659"/>
                <a:gd name="T72" fmla="*/ 208 w 575"/>
                <a:gd name="T73" fmla="*/ 633 h 659"/>
                <a:gd name="T74" fmla="*/ 208 w 575"/>
                <a:gd name="T75" fmla="*/ 582 h 659"/>
                <a:gd name="T76" fmla="*/ 475 w 575"/>
                <a:gd name="T77" fmla="*/ 582 h 659"/>
                <a:gd name="T78" fmla="*/ 475 w 575"/>
                <a:gd name="T79" fmla="*/ 606 h 659"/>
                <a:gd name="T80" fmla="*/ 482 w 575"/>
                <a:gd name="T81" fmla="*/ 618 h 659"/>
                <a:gd name="T82" fmla="*/ 490 w 575"/>
                <a:gd name="T83" fmla="*/ 616 h 659"/>
                <a:gd name="T84" fmla="*/ 503 w 575"/>
                <a:gd name="T85" fmla="*/ 608 h 659"/>
                <a:gd name="T86" fmla="*/ 567 w 575"/>
                <a:gd name="T87" fmla="*/ 569 h 659"/>
                <a:gd name="T88" fmla="*/ 575 w 575"/>
                <a:gd name="T89" fmla="*/ 559 h 659"/>
                <a:gd name="T90" fmla="*/ 567 w 575"/>
                <a:gd name="T91" fmla="*/ 549 h 659"/>
                <a:gd name="T92" fmla="*/ 490 w 575"/>
                <a:gd name="T93" fmla="*/ 502 h 659"/>
                <a:gd name="T94" fmla="*/ 482 w 575"/>
                <a:gd name="T95" fmla="*/ 499 h 659"/>
                <a:gd name="T96" fmla="*/ 477 w 575"/>
                <a:gd name="T97" fmla="*/ 502 h 659"/>
                <a:gd name="T98" fmla="*/ 476 w 575"/>
                <a:gd name="T99" fmla="*/ 504 h 659"/>
                <a:gd name="T100" fmla="*/ 475 w 575"/>
                <a:gd name="T101" fmla="*/ 512 h 659"/>
                <a:gd name="T102" fmla="*/ 475 w 575"/>
                <a:gd name="T103" fmla="*/ 536 h 659"/>
                <a:gd name="T104" fmla="*/ 208 w 575"/>
                <a:gd name="T105" fmla="*/ 536 h 659"/>
                <a:gd name="T106" fmla="*/ 208 w 575"/>
                <a:gd name="T107" fmla="*/ 355 h 659"/>
                <a:gd name="T108" fmla="*/ 475 w 575"/>
                <a:gd name="T109" fmla="*/ 355 h 659"/>
                <a:gd name="T110" fmla="*/ 475 w 575"/>
                <a:gd name="T111" fmla="*/ 379 h 659"/>
                <a:gd name="T112" fmla="*/ 482 w 575"/>
                <a:gd name="T113" fmla="*/ 391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5" h="659">
                  <a:moveTo>
                    <a:pt x="482" y="391"/>
                  </a:moveTo>
                  <a:cubicBezTo>
                    <a:pt x="484" y="391"/>
                    <a:pt x="486" y="391"/>
                    <a:pt x="490" y="389"/>
                  </a:cubicBezTo>
                  <a:cubicBezTo>
                    <a:pt x="503" y="381"/>
                    <a:pt x="503" y="381"/>
                    <a:pt x="503" y="381"/>
                  </a:cubicBezTo>
                  <a:cubicBezTo>
                    <a:pt x="517" y="372"/>
                    <a:pt x="567" y="342"/>
                    <a:pt x="567" y="342"/>
                  </a:cubicBezTo>
                  <a:cubicBezTo>
                    <a:pt x="572" y="339"/>
                    <a:pt x="575" y="335"/>
                    <a:pt x="575" y="332"/>
                  </a:cubicBezTo>
                  <a:cubicBezTo>
                    <a:pt x="575" y="328"/>
                    <a:pt x="572" y="325"/>
                    <a:pt x="567" y="322"/>
                  </a:cubicBezTo>
                  <a:cubicBezTo>
                    <a:pt x="490" y="275"/>
                    <a:pt x="490" y="275"/>
                    <a:pt x="490" y="275"/>
                  </a:cubicBezTo>
                  <a:cubicBezTo>
                    <a:pt x="487" y="273"/>
                    <a:pt x="484" y="272"/>
                    <a:pt x="482" y="272"/>
                  </a:cubicBezTo>
                  <a:cubicBezTo>
                    <a:pt x="480" y="272"/>
                    <a:pt x="478" y="273"/>
                    <a:pt x="477" y="275"/>
                  </a:cubicBezTo>
                  <a:cubicBezTo>
                    <a:pt x="476" y="277"/>
                    <a:pt x="476" y="277"/>
                    <a:pt x="476" y="277"/>
                  </a:cubicBezTo>
                  <a:cubicBezTo>
                    <a:pt x="475" y="278"/>
                    <a:pt x="475" y="281"/>
                    <a:pt x="475" y="285"/>
                  </a:cubicBezTo>
                  <a:cubicBezTo>
                    <a:pt x="475" y="308"/>
                    <a:pt x="475" y="308"/>
                    <a:pt x="475" y="308"/>
                  </a:cubicBezTo>
                  <a:cubicBezTo>
                    <a:pt x="208" y="308"/>
                    <a:pt x="208" y="308"/>
                    <a:pt x="208" y="30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475" y="128"/>
                    <a:pt x="475" y="128"/>
                    <a:pt x="475" y="128"/>
                  </a:cubicBezTo>
                  <a:cubicBezTo>
                    <a:pt x="475" y="152"/>
                    <a:pt x="475" y="152"/>
                    <a:pt x="475" y="152"/>
                  </a:cubicBezTo>
                  <a:cubicBezTo>
                    <a:pt x="475" y="160"/>
                    <a:pt x="477" y="164"/>
                    <a:pt x="482" y="164"/>
                  </a:cubicBezTo>
                  <a:cubicBezTo>
                    <a:pt x="484" y="164"/>
                    <a:pt x="486" y="164"/>
                    <a:pt x="490" y="162"/>
                  </a:cubicBezTo>
                  <a:cubicBezTo>
                    <a:pt x="503" y="154"/>
                    <a:pt x="503" y="154"/>
                    <a:pt x="503" y="154"/>
                  </a:cubicBezTo>
                  <a:cubicBezTo>
                    <a:pt x="517" y="145"/>
                    <a:pt x="567" y="114"/>
                    <a:pt x="567" y="114"/>
                  </a:cubicBezTo>
                  <a:cubicBezTo>
                    <a:pt x="572" y="112"/>
                    <a:pt x="575" y="108"/>
                    <a:pt x="575" y="105"/>
                  </a:cubicBezTo>
                  <a:cubicBezTo>
                    <a:pt x="575" y="101"/>
                    <a:pt x="572" y="98"/>
                    <a:pt x="567" y="95"/>
                  </a:cubicBezTo>
                  <a:cubicBezTo>
                    <a:pt x="490" y="48"/>
                    <a:pt x="490" y="48"/>
                    <a:pt x="490" y="48"/>
                  </a:cubicBezTo>
                  <a:cubicBezTo>
                    <a:pt x="487" y="46"/>
                    <a:pt x="484" y="45"/>
                    <a:pt x="482" y="45"/>
                  </a:cubicBezTo>
                  <a:cubicBezTo>
                    <a:pt x="480" y="45"/>
                    <a:pt x="478" y="46"/>
                    <a:pt x="477" y="47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51"/>
                    <a:pt x="475" y="54"/>
                    <a:pt x="475" y="58"/>
                  </a:cubicBezTo>
                  <a:cubicBezTo>
                    <a:pt x="475" y="81"/>
                    <a:pt x="475" y="81"/>
                    <a:pt x="475" y="81"/>
                  </a:cubicBezTo>
                  <a:cubicBezTo>
                    <a:pt x="208" y="81"/>
                    <a:pt x="208" y="81"/>
                    <a:pt x="208" y="81"/>
                  </a:cubicBezTo>
                  <a:cubicBezTo>
                    <a:pt x="208" y="27"/>
                    <a:pt x="208" y="27"/>
                    <a:pt x="208" y="27"/>
                  </a:cubicBezTo>
                  <a:cubicBezTo>
                    <a:pt x="208" y="12"/>
                    <a:pt x="196" y="0"/>
                    <a:pt x="18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0"/>
                    <a:pt x="0" y="12"/>
                    <a:pt x="0" y="27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0" y="648"/>
                    <a:pt x="11" y="659"/>
                    <a:pt x="26" y="659"/>
                  </a:cubicBezTo>
                  <a:cubicBezTo>
                    <a:pt x="181" y="659"/>
                    <a:pt x="181" y="659"/>
                    <a:pt x="181" y="659"/>
                  </a:cubicBezTo>
                  <a:cubicBezTo>
                    <a:pt x="196" y="659"/>
                    <a:pt x="208" y="648"/>
                    <a:pt x="208" y="633"/>
                  </a:cubicBezTo>
                  <a:cubicBezTo>
                    <a:pt x="208" y="582"/>
                    <a:pt x="208" y="582"/>
                    <a:pt x="208" y="582"/>
                  </a:cubicBezTo>
                  <a:cubicBezTo>
                    <a:pt x="475" y="582"/>
                    <a:pt x="475" y="582"/>
                    <a:pt x="475" y="582"/>
                  </a:cubicBezTo>
                  <a:cubicBezTo>
                    <a:pt x="475" y="606"/>
                    <a:pt x="475" y="606"/>
                    <a:pt x="475" y="606"/>
                  </a:cubicBezTo>
                  <a:cubicBezTo>
                    <a:pt x="475" y="614"/>
                    <a:pt x="477" y="618"/>
                    <a:pt x="482" y="618"/>
                  </a:cubicBezTo>
                  <a:cubicBezTo>
                    <a:pt x="484" y="618"/>
                    <a:pt x="486" y="618"/>
                    <a:pt x="490" y="616"/>
                  </a:cubicBezTo>
                  <a:cubicBezTo>
                    <a:pt x="503" y="608"/>
                    <a:pt x="503" y="608"/>
                    <a:pt x="503" y="608"/>
                  </a:cubicBezTo>
                  <a:cubicBezTo>
                    <a:pt x="517" y="599"/>
                    <a:pt x="567" y="569"/>
                    <a:pt x="567" y="569"/>
                  </a:cubicBezTo>
                  <a:cubicBezTo>
                    <a:pt x="572" y="566"/>
                    <a:pt x="575" y="562"/>
                    <a:pt x="575" y="559"/>
                  </a:cubicBezTo>
                  <a:cubicBezTo>
                    <a:pt x="575" y="555"/>
                    <a:pt x="572" y="552"/>
                    <a:pt x="567" y="549"/>
                  </a:cubicBezTo>
                  <a:cubicBezTo>
                    <a:pt x="490" y="502"/>
                    <a:pt x="490" y="502"/>
                    <a:pt x="490" y="502"/>
                  </a:cubicBezTo>
                  <a:cubicBezTo>
                    <a:pt x="487" y="500"/>
                    <a:pt x="484" y="499"/>
                    <a:pt x="482" y="499"/>
                  </a:cubicBezTo>
                  <a:cubicBezTo>
                    <a:pt x="480" y="499"/>
                    <a:pt x="478" y="500"/>
                    <a:pt x="477" y="502"/>
                  </a:cubicBezTo>
                  <a:cubicBezTo>
                    <a:pt x="476" y="504"/>
                    <a:pt x="476" y="504"/>
                    <a:pt x="476" y="504"/>
                  </a:cubicBezTo>
                  <a:cubicBezTo>
                    <a:pt x="475" y="506"/>
                    <a:pt x="475" y="508"/>
                    <a:pt x="475" y="512"/>
                  </a:cubicBezTo>
                  <a:cubicBezTo>
                    <a:pt x="475" y="536"/>
                    <a:pt x="475" y="536"/>
                    <a:pt x="475" y="536"/>
                  </a:cubicBezTo>
                  <a:cubicBezTo>
                    <a:pt x="208" y="536"/>
                    <a:pt x="208" y="536"/>
                    <a:pt x="208" y="536"/>
                  </a:cubicBezTo>
                  <a:cubicBezTo>
                    <a:pt x="208" y="355"/>
                    <a:pt x="208" y="355"/>
                    <a:pt x="208" y="355"/>
                  </a:cubicBezTo>
                  <a:cubicBezTo>
                    <a:pt x="475" y="355"/>
                    <a:pt x="475" y="355"/>
                    <a:pt x="475" y="355"/>
                  </a:cubicBezTo>
                  <a:cubicBezTo>
                    <a:pt x="475" y="379"/>
                    <a:pt x="475" y="379"/>
                    <a:pt x="475" y="379"/>
                  </a:cubicBezTo>
                  <a:cubicBezTo>
                    <a:pt x="475" y="387"/>
                    <a:pt x="477" y="391"/>
                    <a:pt x="482" y="3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019E57-7AA7-4749-9BFB-9231A5EB57A6}"/>
              </a:ext>
            </a:extLst>
          </p:cNvPr>
          <p:cNvGrpSpPr/>
          <p:nvPr/>
        </p:nvGrpSpPr>
        <p:grpSpPr>
          <a:xfrm>
            <a:off x="7662418" y="2480085"/>
            <a:ext cx="992955" cy="399680"/>
            <a:chOff x="1858854" y="3780481"/>
            <a:chExt cx="992955" cy="399680"/>
          </a:xfrm>
          <a:solidFill>
            <a:srgbClr val="EC881D"/>
          </a:solidFill>
        </p:grpSpPr>
        <p:sp>
          <p:nvSpPr>
            <p:cNvPr id="28" name="Freeform 136">
              <a:extLst>
                <a:ext uri="{FF2B5EF4-FFF2-40B4-BE49-F238E27FC236}">
                  <a16:creationId xmlns:a16="http://schemas.microsoft.com/office/drawing/2014/main" id="{3BCF6FB2-B643-A441-92A2-2A6D1F397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288" y="3941602"/>
              <a:ext cx="283523" cy="128647"/>
            </a:xfrm>
            <a:custGeom>
              <a:avLst/>
              <a:gdLst>
                <a:gd name="T0" fmla="*/ 225 w 246"/>
                <a:gd name="T1" fmla="*/ 0 h 111"/>
                <a:gd name="T2" fmla="*/ 204 w 246"/>
                <a:gd name="T3" fmla="*/ 21 h 111"/>
                <a:gd name="T4" fmla="*/ 208 w 246"/>
                <a:gd name="T5" fmla="*/ 33 h 111"/>
                <a:gd name="T6" fmla="*/ 157 w 246"/>
                <a:gd name="T7" fmla="*/ 74 h 111"/>
                <a:gd name="T8" fmla="*/ 143 w 246"/>
                <a:gd name="T9" fmla="*/ 69 h 111"/>
                <a:gd name="T10" fmla="*/ 128 w 246"/>
                <a:gd name="T11" fmla="*/ 75 h 111"/>
                <a:gd name="T12" fmla="*/ 86 w 246"/>
                <a:gd name="T13" fmla="*/ 46 h 111"/>
                <a:gd name="T14" fmla="*/ 88 w 246"/>
                <a:gd name="T15" fmla="*/ 37 h 111"/>
                <a:gd name="T16" fmla="*/ 67 w 246"/>
                <a:gd name="T17" fmla="*/ 16 h 111"/>
                <a:gd name="T18" fmla="*/ 46 w 246"/>
                <a:gd name="T19" fmla="*/ 37 h 111"/>
                <a:gd name="T20" fmla="*/ 47 w 246"/>
                <a:gd name="T21" fmla="*/ 45 h 111"/>
                <a:gd name="T22" fmla="*/ 0 w 246"/>
                <a:gd name="T23" fmla="*/ 74 h 111"/>
                <a:gd name="T24" fmla="*/ 4 w 246"/>
                <a:gd name="T25" fmla="*/ 80 h 111"/>
                <a:gd name="T26" fmla="*/ 51 w 246"/>
                <a:gd name="T27" fmla="*/ 51 h 111"/>
                <a:gd name="T28" fmla="*/ 67 w 246"/>
                <a:gd name="T29" fmla="*/ 58 h 111"/>
                <a:gd name="T30" fmla="*/ 82 w 246"/>
                <a:gd name="T31" fmla="*/ 51 h 111"/>
                <a:gd name="T32" fmla="*/ 124 w 246"/>
                <a:gd name="T33" fmla="*/ 81 h 111"/>
                <a:gd name="T34" fmla="*/ 122 w 246"/>
                <a:gd name="T35" fmla="*/ 90 h 111"/>
                <a:gd name="T36" fmla="*/ 143 w 246"/>
                <a:gd name="T37" fmla="*/ 111 h 111"/>
                <a:gd name="T38" fmla="*/ 164 w 246"/>
                <a:gd name="T39" fmla="*/ 90 h 111"/>
                <a:gd name="T40" fmla="*/ 161 w 246"/>
                <a:gd name="T41" fmla="*/ 80 h 111"/>
                <a:gd name="T42" fmla="*/ 212 w 246"/>
                <a:gd name="T43" fmla="*/ 38 h 111"/>
                <a:gd name="T44" fmla="*/ 225 w 246"/>
                <a:gd name="T45" fmla="*/ 42 h 111"/>
                <a:gd name="T46" fmla="*/ 246 w 246"/>
                <a:gd name="T47" fmla="*/ 21 h 111"/>
                <a:gd name="T48" fmla="*/ 225 w 246"/>
                <a:gd name="T4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6" h="111">
                  <a:moveTo>
                    <a:pt x="225" y="0"/>
                  </a:moveTo>
                  <a:cubicBezTo>
                    <a:pt x="214" y="0"/>
                    <a:pt x="204" y="10"/>
                    <a:pt x="204" y="21"/>
                  </a:cubicBezTo>
                  <a:cubicBezTo>
                    <a:pt x="204" y="25"/>
                    <a:pt x="206" y="29"/>
                    <a:pt x="208" y="33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3" y="71"/>
                    <a:pt x="148" y="69"/>
                    <a:pt x="143" y="69"/>
                  </a:cubicBezTo>
                  <a:cubicBezTo>
                    <a:pt x="137" y="69"/>
                    <a:pt x="131" y="71"/>
                    <a:pt x="128" y="75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87" y="43"/>
                    <a:pt x="88" y="40"/>
                    <a:pt x="88" y="37"/>
                  </a:cubicBezTo>
                  <a:cubicBezTo>
                    <a:pt x="88" y="25"/>
                    <a:pt x="78" y="16"/>
                    <a:pt x="67" y="16"/>
                  </a:cubicBezTo>
                  <a:cubicBezTo>
                    <a:pt x="55" y="16"/>
                    <a:pt x="46" y="25"/>
                    <a:pt x="46" y="37"/>
                  </a:cubicBezTo>
                  <a:cubicBezTo>
                    <a:pt x="46" y="40"/>
                    <a:pt x="46" y="42"/>
                    <a:pt x="47" y="4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55" y="55"/>
                    <a:pt x="61" y="58"/>
                    <a:pt x="67" y="58"/>
                  </a:cubicBezTo>
                  <a:cubicBezTo>
                    <a:pt x="73" y="58"/>
                    <a:pt x="78" y="55"/>
                    <a:pt x="82" y="51"/>
                  </a:cubicBezTo>
                  <a:cubicBezTo>
                    <a:pt x="124" y="81"/>
                    <a:pt x="124" y="81"/>
                    <a:pt x="124" y="81"/>
                  </a:cubicBezTo>
                  <a:cubicBezTo>
                    <a:pt x="122" y="84"/>
                    <a:pt x="122" y="87"/>
                    <a:pt x="122" y="90"/>
                  </a:cubicBezTo>
                  <a:cubicBezTo>
                    <a:pt x="122" y="102"/>
                    <a:pt x="131" y="111"/>
                    <a:pt x="143" y="111"/>
                  </a:cubicBezTo>
                  <a:cubicBezTo>
                    <a:pt x="154" y="111"/>
                    <a:pt x="164" y="102"/>
                    <a:pt x="164" y="90"/>
                  </a:cubicBezTo>
                  <a:cubicBezTo>
                    <a:pt x="164" y="86"/>
                    <a:pt x="163" y="83"/>
                    <a:pt x="161" y="80"/>
                  </a:cubicBezTo>
                  <a:cubicBezTo>
                    <a:pt x="212" y="38"/>
                    <a:pt x="212" y="38"/>
                    <a:pt x="212" y="38"/>
                  </a:cubicBezTo>
                  <a:cubicBezTo>
                    <a:pt x="216" y="40"/>
                    <a:pt x="220" y="42"/>
                    <a:pt x="225" y="42"/>
                  </a:cubicBezTo>
                  <a:cubicBezTo>
                    <a:pt x="237" y="42"/>
                    <a:pt x="246" y="33"/>
                    <a:pt x="246" y="21"/>
                  </a:cubicBezTo>
                  <a:cubicBezTo>
                    <a:pt x="246" y="10"/>
                    <a:pt x="237" y="0"/>
                    <a:pt x="2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137">
              <a:extLst>
                <a:ext uri="{FF2B5EF4-FFF2-40B4-BE49-F238E27FC236}">
                  <a16:creationId xmlns:a16="http://schemas.microsoft.com/office/drawing/2014/main" id="{96BEA407-0E3D-8F45-8EDC-07D12D9709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8854" y="3780481"/>
              <a:ext cx="992955" cy="399680"/>
            </a:xfrm>
            <a:custGeom>
              <a:avLst/>
              <a:gdLst>
                <a:gd name="T0" fmla="*/ 835 w 863"/>
                <a:gd name="T1" fmla="*/ 130 h 346"/>
                <a:gd name="T2" fmla="*/ 651 w 863"/>
                <a:gd name="T3" fmla="*/ 0 h 346"/>
                <a:gd name="T4" fmla="*/ 505 w 863"/>
                <a:gd name="T5" fmla="*/ 61 h 346"/>
                <a:gd name="T6" fmla="*/ 431 w 863"/>
                <a:gd name="T7" fmla="*/ 90 h 346"/>
                <a:gd name="T8" fmla="*/ 358 w 863"/>
                <a:gd name="T9" fmla="*/ 61 h 346"/>
                <a:gd name="T10" fmla="*/ 212 w 863"/>
                <a:gd name="T11" fmla="*/ 0 h 346"/>
                <a:gd name="T12" fmla="*/ 28 w 863"/>
                <a:gd name="T13" fmla="*/ 130 h 346"/>
                <a:gd name="T14" fmla="*/ 0 w 863"/>
                <a:gd name="T15" fmla="*/ 130 h 346"/>
                <a:gd name="T16" fmla="*/ 0 w 863"/>
                <a:gd name="T17" fmla="*/ 215 h 346"/>
                <a:gd name="T18" fmla="*/ 28 w 863"/>
                <a:gd name="T19" fmla="*/ 215 h 346"/>
                <a:gd name="T20" fmla="*/ 212 w 863"/>
                <a:gd name="T21" fmla="*/ 346 h 346"/>
                <a:gd name="T22" fmla="*/ 385 w 863"/>
                <a:gd name="T23" fmla="*/ 246 h 346"/>
                <a:gd name="T24" fmla="*/ 431 w 863"/>
                <a:gd name="T25" fmla="*/ 211 h 346"/>
                <a:gd name="T26" fmla="*/ 478 w 863"/>
                <a:gd name="T27" fmla="*/ 246 h 346"/>
                <a:gd name="T28" fmla="*/ 651 w 863"/>
                <a:gd name="T29" fmla="*/ 346 h 346"/>
                <a:gd name="T30" fmla="*/ 835 w 863"/>
                <a:gd name="T31" fmla="*/ 215 h 346"/>
                <a:gd name="T32" fmla="*/ 863 w 863"/>
                <a:gd name="T33" fmla="*/ 215 h 346"/>
                <a:gd name="T34" fmla="*/ 863 w 863"/>
                <a:gd name="T35" fmla="*/ 130 h 346"/>
                <a:gd name="T36" fmla="*/ 835 w 863"/>
                <a:gd name="T37" fmla="*/ 130 h 346"/>
                <a:gd name="T38" fmla="*/ 212 w 863"/>
                <a:gd name="T39" fmla="*/ 309 h 346"/>
                <a:gd name="T40" fmla="*/ 59 w 863"/>
                <a:gd name="T41" fmla="*/ 173 h 346"/>
                <a:gd name="T42" fmla="*/ 212 w 863"/>
                <a:gd name="T43" fmla="*/ 36 h 346"/>
                <a:gd name="T44" fmla="*/ 366 w 863"/>
                <a:gd name="T45" fmla="*/ 173 h 346"/>
                <a:gd name="T46" fmla="*/ 212 w 863"/>
                <a:gd name="T47" fmla="*/ 309 h 346"/>
                <a:gd name="T48" fmla="*/ 761 w 863"/>
                <a:gd name="T49" fmla="*/ 268 h 346"/>
                <a:gd name="T50" fmla="*/ 761 w 863"/>
                <a:gd name="T51" fmla="*/ 111 h 346"/>
                <a:gd name="T52" fmla="*/ 703 w 863"/>
                <a:gd name="T53" fmla="*/ 111 h 346"/>
                <a:gd name="T54" fmla="*/ 703 w 863"/>
                <a:gd name="T55" fmla="*/ 301 h 346"/>
                <a:gd name="T56" fmla="*/ 680 w 863"/>
                <a:gd name="T57" fmla="*/ 307 h 346"/>
                <a:gd name="T58" fmla="*/ 680 w 863"/>
                <a:gd name="T59" fmla="*/ 165 h 346"/>
                <a:gd name="T60" fmla="*/ 622 w 863"/>
                <a:gd name="T61" fmla="*/ 165 h 346"/>
                <a:gd name="T62" fmla="*/ 622 w 863"/>
                <a:gd name="T63" fmla="*/ 307 h 346"/>
                <a:gd name="T64" fmla="*/ 598 w 863"/>
                <a:gd name="T65" fmla="*/ 301 h 346"/>
                <a:gd name="T66" fmla="*/ 598 w 863"/>
                <a:gd name="T67" fmla="*/ 235 h 346"/>
                <a:gd name="T68" fmla="*/ 541 w 863"/>
                <a:gd name="T69" fmla="*/ 235 h 346"/>
                <a:gd name="T70" fmla="*/ 541 w 863"/>
                <a:gd name="T71" fmla="*/ 269 h 346"/>
                <a:gd name="T72" fmla="*/ 497 w 863"/>
                <a:gd name="T73" fmla="*/ 173 h 346"/>
                <a:gd name="T74" fmla="*/ 651 w 863"/>
                <a:gd name="T75" fmla="*/ 36 h 346"/>
                <a:gd name="T76" fmla="*/ 804 w 863"/>
                <a:gd name="T77" fmla="*/ 173 h 346"/>
                <a:gd name="T78" fmla="*/ 761 w 863"/>
                <a:gd name="T79" fmla="*/ 26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3" h="346">
                  <a:moveTo>
                    <a:pt x="835" y="130"/>
                  </a:moveTo>
                  <a:cubicBezTo>
                    <a:pt x="814" y="55"/>
                    <a:pt x="739" y="0"/>
                    <a:pt x="651" y="0"/>
                  </a:cubicBezTo>
                  <a:cubicBezTo>
                    <a:pt x="592" y="0"/>
                    <a:pt x="540" y="24"/>
                    <a:pt x="505" y="61"/>
                  </a:cubicBezTo>
                  <a:cubicBezTo>
                    <a:pt x="505" y="61"/>
                    <a:pt x="470" y="90"/>
                    <a:pt x="431" y="90"/>
                  </a:cubicBezTo>
                  <a:cubicBezTo>
                    <a:pt x="393" y="90"/>
                    <a:pt x="358" y="61"/>
                    <a:pt x="358" y="61"/>
                  </a:cubicBezTo>
                  <a:cubicBezTo>
                    <a:pt x="323" y="24"/>
                    <a:pt x="271" y="0"/>
                    <a:pt x="212" y="0"/>
                  </a:cubicBezTo>
                  <a:cubicBezTo>
                    <a:pt x="123" y="0"/>
                    <a:pt x="49" y="55"/>
                    <a:pt x="28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28" y="215"/>
                    <a:pt x="28" y="215"/>
                    <a:pt x="28" y="215"/>
                  </a:cubicBezTo>
                  <a:cubicBezTo>
                    <a:pt x="49" y="290"/>
                    <a:pt x="123" y="346"/>
                    <a:pt x="212" y="346"/>
                  </a:cubicBezTo>
                  <a:cubicBezTo>
                    <a:pt x="289" y="346"/>
                    <a:pt x="355" y="305"/>
                    <a:pt x="385" y="246"/>
                  </a:cubicBezTo>
                  <a:cubicBezTo>
                    <a:pt x="400" y="217"/>
                    <a:pt x="430" y="212"/>
                    <a:pt x="431" y="211"/>
                  </a:cubicBezTo>
                  <a:cubicBezTo>
                    <a:pt x="433" y="212"/>
                    <a:pt x="463" y="217"/>
                    <a:pt x="478" y="246"/>
                  </a:cubicBezTo>
                  <a:cubicBezTo>
                    <a:pt x="508" y="305"/>
                    <a:pt x="574" y="346"/>
                    <a:pt x="651" y="346"/>
                  </a:cubicBezTo>
                  <a:cubicBezTo>
                    <a:pt x="739" y="346"/>
                    <a:pt x="814" y="290"/>
                    <a:pt x="835" y="215"/>
                  </a:cubicBezTo>
                  <a:cubicBezTo>
                    <a:pt x="863" y="215"/>
                    <a:pt x="863" y="215"/>
                    <a:pt x="863" y="215"/>
                  </a:cubicBezTo>
                  <a:cubicBezTo>
                    <a:pt x="863" y="130"/>
                    <a:pt x="863" y="130"/>
                    <a:pt x="863" y="130"/>
                  </a:cubicBezTo>
                  <a:lnTo>
                    <a:pt x="835" y="130"/>
                  </a:lnTo>
                  <a:close/>
                  <a:moveTo>
                    <a:pt x="212" y="309"/>
                  </a:moveTo>
                  <a:cubicBezTo>
                    <a:pt x="127" y="309"/>
                    <a:pt x="59" y="248"/>
                    <a:pt x="59" y="173"/>
                  </a:cubicBezTo>
                  <a:cubicBezTo>
                    <a:pt x="59" y="98"/>
                    <a:pt x="127" y="36"/>
                    <a:pt x="212" y="36"/>
                  </a:cubicBezTo>
                  <a:cubicBezTo>
                    <a:pt x="297" y="36"/>
                    <a:pt x="366" y="98"/>
                    <a:pt x="366" y="173"/>
                  </a:cubicBezTo>
                  <a:cubicBezTo>
                    <a:pt x="366" y="248"/>
                    <a:pt x="297" y="309"/>
                    <a:pt x="212" y="309"/>
                  </a:cubicBezTo>
                  <a:close/>
                  <a:moveTo>
                    <a:pt x="761" y="268"/>
                  </a:moveTo>
                  <a:cubicBezTo>
                    <a:pt x="761" y="111"/>
                    <a:pt x="761" y="111"/>
                    <a:pt x="761" y="111"/>
                  </a:cubicBezTo>
                  <a:cubicBezTo>
                    <a:pt x="703" y="111"/>
                    <a:pt x="703" y="111"/>
                    <a:pt x="703" y="111"/>
                  </a:cubicBezTo>
                  <a:cubicBezTo>
                    <a:pt x="703" y="301"/>
                    <a:pt x="703" y="301"/>
                    <a:pt x="703" y="301"/>
                  </a:cubicBezTo>
                  <a:cubicBezTo>
                    <a:pt x="696" y="304"/>
                    <a:pt x="688" y="306"/>
                    <a:pt x="680" y="307"/>
                  </a:cubicBezTo>
                  <a:cubicBezTo>
                    <a:pt x="680" y="165"/>
                    <a:pt x="680" y="165"/>
                    <a:pt x="680" y="165"/>
                  </a:cubicBezTo>
                  <a:cubicBezTo>
                    <a:pt x="622" y="165"/>
                    <a:pt x="622" y="165"/>
                    <a:pt x="622" y="165"/>
                  </a:cubicBezTo>
                  <a:cubicBezTo>
                    <a:pt x="622" y="307"/>
                    <a:pt x="622" y="307"/>
                    <a:pt x="622" y="307"/>
                  </a:cubicBezTo>
                  <a:cubicBezTo>
                    <a:pt x="614" y="306"/>
                    <a:pt x="606" y="304"/>
                    <a:pt x="598" y="301"/>
                  </a:cubicBezTo>
                  <a:cubicBezTo>
                    <a:pt x="598" y="235"/>
                    <a:pt x="598" y="235"/>
                    <a:pt x="598" y="235"/>
                  </a:cubicBezTo>
                  <a:cubicBezTo>
                    <a:pt x="541" y="235"/>
                    <a:pt x="541" y="235"/>
                    <a:pt x="541" y="235"/>
                  </a:cubicBezTo>
                  <a:cubicBezTo>
                    <a:pt x="541" y="269"/>
                    <a:pt x="541" y="269"/>
                    <a:pt x="541" y="269"/>
                  </a:cubicBezTo>
                  <a:cubicBezTo>
                    <a:pt x="514" y="244"/>
                    <a:pt x="497" y="210"/>
                    <a:pt x="497" y="173"/>
                  </a:cubicBezTo>
                  <a:cubicBezTo>
                    <a:pt x="497" y="98"/>
                    <a:pt x="566" y="36"/>
                    <a:pt x="651" y="36"/>
                  </a:cubicBezTo>
                  <a:cubicBezTo>
                    <a:pt x="736" y="36"/>
                    <a:pt x="804" y="98"/>
                    <a:pt x="804" y="173"/>
                  </a:cubicBezTo>
                  <a:cubicBezTo>
                    <a:pt x="804" y="210"/>
                    <a:pt x="788" y="244"/>
                    <a:pt x="761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1FB82E-841B-EC45-BA34-F3A2D431DA93}"/>
              </a:ext>
            </a:extLst>
          </p:cNvPr>
          <p:cNvSpPr/>
          <p:nvPr/>
        </p:nvSpPr>
        <p:spPr>
          <a:xfrm rot="10800000" flipV="1">
            <a:off x="7626860" y="1562397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Monitor Models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3FCF70-8FE4-A041-9B22-46F3BED2F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79" y="53687"/>
            <a:ext cx="2095867" cy="139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36152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Analytics process workflow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23DED-4FB1-714B-9500-C3583F48D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6496" r="5194" b="6972"/>
          <a:stretch/>
        </p:blipFill>
        <p:spPr>
          <a:xfrm>
            <a:off x="455676" y="810741"/>
            <a:ext cx="8231124" cy="37477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EA754-ABDD-EB47-905A-FAFD2D47863A}"/>
              </a:ext>
            </a:extLst>
          </p:cNvPr>
          <p:cNvSpPr/>
          <p:nvPr/>
        </p:nvSpPr>
        <p:spPr>
          <a:xfrm>
            <a:off x="455676" y="810355"/>
            <a:ext cx="8232245" cy="3747785"/>
          </a:xfrm>
          <a:prstGeom prst="rect">
            <a:avLst/>
          </a:prstGeom>
          <a:solidFill>
            <a:schemeClr val="bg1">
              <a:alpha val="8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3E36FD-8917-5D46-AEAD-0EE8E73A1182}"/>
              </a:ext>
            </a:extLst>
          </p:cNvPr>
          <p:cNvSpPr/>
          <p:nvPr/>
        </p:nvSpPr>
        <p:spPr>
          <a:xfrm rot="10800000" flipV="1">
            <a:off x="531843" y="1535737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Discover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BA03A-16E6-9F4B-AE55-ED4B0D55F9DF}"/>
              </a:ext>
            </a:extLst>
          </p:cNvPr>
          <p:cNvSpPr/>
          <p:nvPr/>
        </p:nvSpPr>
        <p:spPr>
          <a:xfrm rot="10800000" flipV="1">
            <a:off x="3808365" y="821422"/>
            <a:ext cx="1512526" cy="200311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9C61B4-A0E6-D24F-B744-738A59886386}"/>
              </a:ext>
            </a:extLst>
          </p:cNvPr>
          <p:cNvSpPr/>
          <p:nvPr/>
        </p:nvSpPr>
        <p:spPr>
          <a:xfrm rot="10800000" flipV="1">
            <a:off x="6776388" y="821422"/>
            <a:ext cx="1516713" cy="200311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3" name="Freeform 885">
            <a:extLst>
              <a:ext uri="{FF2B5EF4-FFF2-40B4-BE49-F238E27FC236}">
                <a16:creationId xmlns:a16="http://schemas.microsoft.com/office/drawing/2014/main" id="{307C46D4-A6C2-0C42-8DAE-F32A154573EA}"/>
              </a:ext>
            </a:extLst>
          </p:cNvPr>
          <p:cNvSpPr>
            <a:spLocks/>
          </p:cNvSpPr>
          <p:nvPr/>
        </p:nvSpPr>
        <p:spPr bwMode="auto">
          <a:xfrm>
            <a:off x="831475" y="2407315"/>
            <a:ext cx="815229" cy="834435"/>
          </a:xfrm>
          <a:custGeom>
            <a:avLst/>
            <a:gdLst>
              <a:gd name="T0" fmla="*/ 838 w 947"/>
              <a:gd name="T1" fmla="*/ 402 h 970"/>
              <a:gd name="T2" fmla="*/ 807 w 947"/>
              <a:gd name="T3" fmla="*/ 108 h 970"/>
              <a:gd name="T4" fmla="*/ 708 w 947"/>
              <a:gd name="T5" fmla="*/ 24 h 970"/>
              <a:gd name="T6" fmla="*/ 263 w 947"/>
              <a:gd name="T7" fmla="*/ 0 h 970"/>
              <a:gd name="T8" fmla="*/ 239 w 947"/>
              <a:gd name="T9" fmla="*/ 201 h 970"/>
              <a:gd name="T10" fmla="*/ 310 w 947"/>
              <a:gd name="T11" fmla="*/ 224 h 970"/>
              <a:gd name="T12" fmla="*/ 287 w 947"/>
              <a:gd name="T13" fmla="*/ 450 h 970"/>
              <a:gd name="T14" fmla="*/ 226 w 947"/>
              <a:gd name="T15" fmla="*/ 414 h 970"/>
              <a:gd name="T16" fmla="*/ 12 w 947"/>
              <a:gd name="T17" fmla="*/ 402 h 970"/>
              <a:gd name="T18" fmla="*/ 0 w 947"/>
              <a:gd name="T19" fmla="*/ 480 h 970"/>
              <a:gd name="T20" fmla="*/ 109 w 947"/>
              <a:gd name="T21" fmla="*/ 491 h 970"/>
              <a:gd name="T22" fmla="*/ 12 w 947"/>
              <a:gd name="T23" fmla="*/ 642 h 970"/>
              <a:gd name="T24" fmla="*/ 0 w 947"/>
              <a:gd name="T25" fmla="*/ 719 h 970"/>
              <a:gd name="T26" fmla="*/ 214 w 947"/>
              <a:gd name="T27" fmla="*/ 731 h 970"/>
              <a:gd name="T28" fmla="*/ 226 w 947"/>
              <a:gd name="T29" fmla="*/ 653 h 970"/>
              <a:gd name="T30" fmla="*/ 117 w 947"/>
              <a:gd name="T31" fmla="*/ 642 h 970"/>
              <a:gd name="T32" fmla="*/ 214 w 947"/>
              <a:gd name="T33" fmla="*/ 491 h 970"/>
              <a:gd name="T34" fmla="*/ 226 w 947"/>
              <a:gd name="T35" fmla="*/ 458 h 970"/>
              <a:gd name="T36" fmla="*/ 318 w 947"/>
              <a:gd name="T37" fmla="*/ 427 h 970"/>
              <a:gd name="T38" fmla="*/ 469 w 947"/>
              <a:gd name="T39" fmla="*/ 224 h 970"/>
              <a:gd name="T40" fmla="*/ 372 w 947"/>
              <a:gd name="T41" fmla="*/ 642 h 970"/>
              <a:gd name="T42" fmla="*/ 360 w 947"/>
              <a:gd name="T43" fmla="*/ 719 h 970"/>
              <a:gd name="T44" fmla="*/ 469 w 947"/>
              <a:gd name="T45" fmla="*/ 731 h 970"/>
              <a:gd name="T46" fmla="*/ 372 w 947"/>
              <a:gd name="T47" fmla="*/ 881 h 970"/>
              <a:gd name="T48" fmla="*/ 360 w 947"/>
              <a:gd name="T49" fmla="*/ 958 h 970"/>
              <a:gd name="T50" fmla="*/ 575 w 947"/>
              <a:gd name="T51" fmla="*/ 970 h 970"/>
              <a:gd name="T52" fmla="*/ 586 w 947"/>
              <a:gd name="T53" fmla="*/ 892 h 970"/>
              <a:gd name="T54" fmla="*/ 478 w 947"/>
              <a:gd name="T55" fmla="*/ 881 h 970"/>
              <a:gd name="T56" fmla="*/ 575 w 947"/>
              <a:gd name="T57" fmla="*/ 731 h 970"/>
              <a:gd name="T58" fmla="*/ 586 w 947"/>
              <a:gd name="T59" fmla="*/ 653 h 970"/>
              <a:gd name="T60" fmla="*/ 478 w 947"/>
              <a:gd name="T61" fmla="*/ 642 h 970"/>
              <a:gd name="T62" fmla="*/ 684 w 947"/>
              <a:gd name="T63" fmla="*/ 224 h 970"/>
              <a:gd name="T64" fmla="*/ 708 w 947"/>
              <a:gd name="T65" fmla="*/ 116 h 970"/>
              <a:gd name="T66" fmla="*/ 830 w 947"/>
              <a:gd name="T67" fmla="*/ 139 h 970"/>
              <a:gd name="T68" fmla="*/ 733 w 947"/>
              <a:gd name="T69" fmla="*/ 402 h 970"/>
              <a:gd name="T70" fmla="*/ 721 w 947"/>
              <a:gd name="T71" fmla="*/ 480 h 970"/>
              <a:gd name="T72" fmla="*/ 935 w 947"/>
              <a:gd name="T73" fmla="*/ 491 h 970"/>
              <a:gd name="T74" fmla="*/ 947 w 947"/>
              <a:gd name="T75" fmla="*/ 414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47" h="970">
                <a:moveTo>
                  <a:pt x="935" y="402"/>
                </a:moveTo>
                <a:cubicBezTo>
                  <a:pt x="838" y="402"/>
                  <a:pt x="838" y="402"/>
                  <a:pt x="838" y="402"/>
                </a:cubicBezTo>
                <a:cubicBezTo>
                  <a:pt x="838" y="139"/>
                  <a:pt x="838" y="139"/>
                  <a:pt x="838" y="139"/>
                </a:cubicBezTo>
                <a:cubicBezTo>
                  <a:pt x="838" y="122"/>
                  <a:pt x="824" y="108"/>
                  <a:pt x="807" y="108"/>
                </a:cubicBezTo>
                <a:cubicBezTo>
                  <a:pt x="708" y="108"/>
                  <a:pt x="708" y="108"/>
                  <a:pt x="708" y="108"/>
                </a:cubicBezTo>
                <a:cubicBezTo>
                  <a:pt x="708" y="24"/>
                  <a:pt x="708" y="24"/>
                  <a:pt x="708" y="24"/>
                </a:cubicBezTo>
                <a:cubicBezTo>
                  <a:pt x="708" y="11"/>
                  <a:pt x="697" y="0"/>
                  <a:pt x="684" y="0"/>
                </a:cubicBezTo>
                <a:cubicBezTo>
                  <a:pt x="263" y="0"/>
                  <a:pt x="263" y="0"/>
                  <a:pt x="263" y="0"/>
                </a:cubicBezTo>
                <a:cubicBezTo>
                  <a:pt x="250" y="0"/>
                  <a:pt x="239" y="11"/>
                  <a:pt x="239" y="24"/>
                </a:cubicBezTo>
                <a:cubicBezTo>
                  <a:pt x="239" y="201"/>
                  <a:pt x="239" y="201"/>
                  <a:pt x="239" y="201"/>
                </a:cubicBezTo>
                <a:cubicBezTo>
                  <a:pt x="239" y="214"/>
                  <a:pt x="250" y="224"/>
                  <a:pt x="263" y="224"/>
                </a:cubicBezTo>
                <a:cubicBezTo>
                  <a:pt x="310" y="224"/>
                  <a:pt x="310" y="224"/>
                  <a:pt x="310" y="224"/>
                </a:cubicBezTo>
                <a:cubicBezTo>
                  <a:pt x="310" y="427"/>
                  <a:pt x="310" y="427"/>
                  <a:pt x="310" y="427"/>
                </a:cubicBezTo>
                <a:cubicBezTo>
                  <a:pt x="310" y="440"/>
                  <a:pt x="300" y="450"/>
                  <a:pt x="287" y="450"/>
                </a:cubicBezTo>
                <a:cubicBezTo>
                  <a:pt x="226" y="450"/>
                  <a:pt x="226" y="450"/>
                  <a:pt x="226" y="450"/>
                </a:cubicBezTo>
                <a:cubicBezTo>
                  <a:pt x="226" y="414"/>
                  <a:pt x="226" y="414"/>
                  <a:pt x="226" y="414"/>
                </a:cubicBezTo>
                <a:cubicBezTo>
                  <a:pt x="226" y="408"/>
                  <a:pt x="221" y="402"/>
                  <a:pt x="214" y="402"/>
                </a:cubicBezTo>
                <a:cubicBezTo>
                  <a:pt x="12" y="402"/>
                  <a:pt x="12" y="402"/>
                  <a:pt x="12" y="402"/>
                </a:cubicBezTo>
                <a:cubicBezTo>
                  <a:pt x="5" y="402"/>
                  <a:pt x="0" y="408"/>
                  <a:pt x="0" y="414"/>
                </a:cubicBezTo>
                <a:cubicBezTo>
                  <a:pt x="0" y="480"/>
                  <a:pt x="0" y="480"/>
                  <a:pt x="0" y="480"/>
                </a:cubicBezTo>
                <a:cubicBezTo>
                  <a:pt x="0" y="486"/>
                  <a:pt x="5" y="491"/>
                  <a:pt x="12" y="491"/>
                </a:cubicBezTo>
                <a:cubicBezTo>
                  <a:pt x="109" y="491"/>
                  <a:pt x="109" y="491"/>
                  <a:pt x="109" y="491"/>
                </a:cubicBezTo>
                <a:cubicBezTo>
                  <a:pt x="109" y="642"/>
                  <a:pt x="109" y="642"/>
                  <a:pt x="109" y="642"/>
                </a:cubicBezTo>
                <a:cubicBezTo>
                  <a:pt x="12" y="642"/>
                  <a:pt x="12" y="642"/>
                  <a:pt x="12" y="642"/>
                </a:cubicBezTo>
                <a:cubicBezTo>
                  <a:pt x="5" y="642"/>
                  <a:pt x="0" y="647"/>
                  <a:pt x="0" y="653"/>
                </a:cubicBezTo>
                <a:cubicBezTo>
                  <a:pt x="0" y="719"/>
                  <a:pt x="0" y="719"/>
                  <a:pt x="0" y="719"/>
                </a:cubicBezTo>
                <a:cubicBezTo>
                  <a:pt x="0" y="725"/>
                  <a:pt x="5" y="731"/>
                  <a:pt x="12" y="731"/>
                </a:cubicBezTo>
                <a:cubicBezTo>
                  <a:pt x="214" y="731"/>
                  <a:pt x="214" y="731"/>
                  <a:pt x="214" y="731"/>
                </a:cubicBezTo>
                <a:cubicBezTo>
                  <a:pt x="221" y="731"/>
                  <a:pt x="226" y="725"/>
                  <a:pt x="226" y="719"/>
                </a:cubicBezTo>
                <a:cubicBezTo>
                  <a:pt x="226" y="653"/>
                  <a:pt x="226" y="653"/>
                  <a:pt x="226" y="653"/>
                </a:cubicBezTo>
                <a:cubicBezTo>
                  <a:pt x="226" y="647"/>
                  <a:pt x="221" y="642"/>
                  <a:pt x="214" y="642"/>
                </a:cubicBezTo>
                <a:cubicBezTo>
                  <a:pt x="117" y="642"/>
                  <a:pt x="117" y="642"/>
                  <a:pt x="117" y="642"/>
                </a:cubicBezTo>
                <a:cubicBezTo>
                  <a:pt x="117" y="491"/>
                  <a:pt x="117" y="491"/>
                  <a:pt x="117" y="491"/>
                </a:cubicBezTo>
                <a:cubicBezTo>
                  <a:pt x="214" y="491"/>
                  <a:pt x="214" y="491"/>
                  <a:pt x="214" y="491"/>
                </a:cubicBezTo>
                <a:cubicBezTo>
                  <a:pt x="221" y="491"/>
                  <a:pt x="226" y="486"/>
                  <a:pt x="226" y="480"/>
                </a:cubicBezTo>
                <a:cubicBezTo>
                  <a:pt x="226" y="458"/>
                  <a:pt x="226" y="458"/>
                  <a:pt x="226" y="458"/>
                </a:cubicBezTo>
                <a:cubicBezTo>
                  <a:pt x="287" y="458"/>
                  <a:pt x="287" y="458"/>
                  <a:pt x="287" y="458"/>
                </a:cubicBezTo>
                <a:cubicBezTo>
                  <a:pt x="304" y="458"/>
                  <a:pt x="318" y="444"/>
                  <a:pt x="318" y="427"/>
                </a:cubicBezTo>
                <a:cubicBezTo>
                  <a:pt x="318" y="224"/>
                  <a:pt x="318" y="224"/>
                  <a:pt x="318" y="224"/>
                </a:cubicBezTo>
                <a:cubicBezTo>
                  <a:pt x="469" y="224"/>
                  <a:pt x="469" y="224"/>
                  <a:pt x="469" y="224"/>
                </a:cubicBezTo>
                <a:cubicBezTo>
                  <a:pt x="469" y="642"/>
                  <a:pt x="469" y="642"/>
                  <a:pt x="469" y="642"/>
                </a:cubicBezTo>
                <a:cubicBezTo>
                  <a:pt x="372" y="642"/>
                  <a:pt x="372" y="642"/>
                  <a:pt x="372" y="642"/>
                </a:cubicBezTo>
                <a:cubicBezTo>
                  <a:pt x="366" y="642"/>
                  <a:pt x="360" y="647"/>
                  <a:pt x="360" y="653"/>
                </a:cubicBezTo>
                <a:cubicBezTo>
                  <a:pt x="360" y="719"/>
                  <a:pt x="360" y="719"/>
                  <a:pt x="360" y="719"/>
                </a:cubicBezTo>
                <a:cubicBezTo>
                  <a:pt x="360" y="725"/>
                  <a:pt x="366" y="731"/>
                  <a:pt x="372" y="731"/>
                </a:cubicBezTo>
                <a:cubicBezTo>
                  <a:pt x="469" y="731"/>
                  <a:pt x="469" y="731"/>
                  <a:pt x="469" y="731"/>
                </a:cubicBezTo>
                <a:cubicBezTo>
                  <a:pt x="469" y="881"/>
                  <a:pt x="469" y="881"/>
                  <a:pt x="469" y="881"/>
                </a:cubicBezTo>
                <a:cubicBezTo>
                  <a:pt x="372" y="881"/>
                  <a:pt x="372" y="881"/>
                  <a:pt x="372" y="881"/>
                </a:cubicBezTo>
                <a:cubicBezTo>
                  <a:pt x="366" y="881"/>
                  <a:pt x="360" y="886"/>
                  <a:pt x="360" y="892"/>
                </a:cubicBezTo>
                <a:cubicBezTo>
                  <a:pt x="360" y="958"/>
                  <a:pt x="360" y="958"/>
                  <a:pt x="360" y="958"/>
                </a:cubicBezTo>
                <a:cubicBezTo>
                  <a:pt x="360" y="964"/>
                  <a:pt x="366" y="970"/>
                  <a:pt x="372" y="970"/>
                </a:cubicBezTo>
                <a:cubicBezTo>
                  <a:pt x="575" y="970"/>
                  <a:pt x="575" y="970"/>
                  <a:pt x="575" y="970"/>
                </a:cubicBezTo>
                <a:cubicBezTo>
                  <a:pt x="581" y="970"/>
                  <a:pt x="586" y="964"/>
                  <a:pt x="586" y="958"/>
                </a:cubicBezTo>
                <a:cubicBezTo>
                  <a:pt x="586" y="892"/>
                  <a:pt x="586" y="892"/>
                  <a:pt x="586" y="892"/>
                </a:cubicBezTo>
                <a:cubicBezTo>
                  <a:pt x="586" y="886"/>
                  <a:pt x="581" y="881"/>
                  <a:pt x="575" y="881"/>
                </a:cubicBezTo>
                <a:cubicBezTo>
                  <a:pt x="478" y="881"/>
                  <a:pt x="478" y="881"/>
                  <a:pt x="478" y="881"/>
                </a:cubicBezTo>
                <a:cubicBezTo>
                  <a:pt x="478" y="731"/>
                  <a:pt x="478" y="731"/>
                  <a:pt x="478" y="731"/>
                </a:cubicBezTo>
                <a:cubicBezTo>
                  <a:pt x="575" y="731"/>
                  <a:pt x="575" y="731"/>
                  <a:pt x="575" y="731"/>
                </a:cubicBezTo>
                <a:cubicBezTo>
                  <a:pt x="581" y="731"/>
                  <a:pt x="586" y="725"/>
                  <a:pt x="586" y="719"/>
                </a:cubicBezTo>
                <a:cubicBezTo>
                  <a:pt x="586" y="653"/>
                  <a:pt x="586" y="653"/>
                  <a:pt x="586" y="653"/>
                </a:cubicBezTo>
                <a:cubicBezTo>
                  <a:pt x="586" y="647"/>
                  <a:pt x="581" y="642"/>
                  <a:pt x="575" y="642"/>
                </a:cubicBezTo>
                <a:cubicBezTo>
                  <a:pt x="478" y="642"/>
                  <a:pt x="478" y="642"/>
                  <a:pt x="478" y="642"/>
                </a:cubicBezTo>
                <a:cubicBezTo>
                  <a:pt x="478" y="224"/>
                  <a:pt x="478" y="224"/>
                  <a:pt x="478" y="224"/>
                </a:cubicBezTo>
                <a:cubicBezTo>
                  <a:pt x="684" y="224"/>
                  <a:pt x="684" y="224"/>
                  <a:pt x="684" y="224"/>
                </a:cubicBezTo>
                <a:cubicBezTo>
                  <a:pt x="697" y="224"/>
                  <a:pt x="708" y="214"/>
                  <a:pt x="708" y="201"/>
                </a:cubicBezTo>
                <a:cubicBezTo>
                  <a:pt x="708" y="116"/>
                  <a:pt x="708" y="116"/>
                  <a:pt x="708" y="116"/>
                </a:cubicBezTo>
                <a:cubicBezTo>
                  <a:pt x="807" y="116"/>
                  <a:pt x="807" y="116"/>
                  <a:pt x="807" y="116"/>
                </a:cubicBezTo>
                <a:cubicBezTo>
                  <a:pt x="820" y="116"/>
                  <a:pt x="830" y="126"/>
                  <a:pt x="830" y="139"/>
                </a:cubicBezTo>
                <a:cubicBezTo>
                  <a:pt x="830" y="402"/>
                  <a:pt x="830" y="402"/>
                  <a:pt x="830" y="402"/>
                </a:cubicBezTo>
                <a:cubicBezTo>
                  <a:pt x="733" y="402"/>
                  <a:pt x="733" y="402"/>
                  <a:pt x="733" y="402"/>
                </a:cubicBezTo>
                <a:cubicBezTo>
                  <a:pt x="726" y="402"/>
                  <a:pt x="721" y="408"/>
                  <a:pt x="721" y="414"/>
                </a:cubicBezTo>
                <a:cubicBezTo>
                  <a:pt x="721" y="480"/>
                  <a:pt x="721" y="480"/>
                  <a:pt x="721" y="480"/>
                </a:cubicBezTo>
                <a:cubicBezTo>
                  <a:pt x="721" y="486"/>
                  <a:pt x="726" y="491"/>
                  <a:pt x="733" y="491"/>
                </a:cubicBezTo>
                <a:cubicBezTo>
                  <a:pt x="935" y="491"/>
                  <a:pt x="935" y="491"/>
                  <a:pt x="935" y="491"/>
                </a:cubicBezTo>
                <a:cubicBezTo>
                  <a:pt x="942" y="491"/>
                  <a:pt x="947" y="486"/>
                  <a:pt x="947" y="480"/>
                </a:cubicBezTo>
                <a:cubicBezTo>
                  <a:pt x="947" y="414"/>
                  <a:pt x="947" y="414"/>
                  <a:pt x="947" y="414"/>
                </a:cubicBezTo>
                <a:cubicBezTo>
                  <a:pt x="947" y="408"/>
                  <a:pt x="942" y="402"/>
                  <a:pt x="935" y="4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7C70679-93DD-B74D-AB3A-58298B8C5D39}"/>
              </a:ext>
            </a:extLst>
          </p:cNvPr>
          <p:cNvSpPr/>
          <p:nvPr/>
        </p:nvSpPr>
        <p:spPr>
          <a:xfrm>
            <a:off x="531842" y="2430783"/>
            <a:ext cx="8154958" cy="484632"/>
          </a:xfrm>
          <a:prstGeom prst="rightArrow">
            <a:avLst/>
          </a:prstGeom>
          <a:solidFill>
            <a:schemeClr val="accent1">
              <a:alpha val="3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F4F9E-3C50-CB43-9D06-65C1473B3340}"/>
              </a:ext>
            </a:extLst>
          </p:cNvPr>
          <p:cNvSpPr/>
          <p:nvPr/>
        </p:nvSpPr>
        <p:spPr>
          <a:xfrm rot="10800000" flipV="1">
            <a:off x="1966837" y="1535737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Access Data</a:t>
            </a:r>
          </a:p>
        </p:txBody>
      </p:sp>
      <p:sp>
        <p:nvSpPr>
          <p:cNvPr id="16" name="Freeform 4409">
            <a:extLst>
              <a:ext uri="{FF2B5EF4-FFF2-40B4-BE49-F238E27FC236}">
                <a16:creationId xmlns:a16="http://schemas.microsoft.com/office/drawing/2014/main" id="{549C09E6-D2F0-0F4C-A0B8-2D36CA2D2FAE}"/>
              </a:ext>
            </a:extLst>
          </p:cNvPr>
          <p:cNvSpPr>
            <a:spLocks noEditPoints="1"/>
          </p:cNvSpPr>
          <p:nvPr/>
        </p:nvSpPr>
        <p:spPr bwMode="auto">
          <a:xfrm>
            <a:off x="3585980" y="2398420"/>
            <a:ext cx="854290" cy="614602"/>
          </a:xfrm>
          <a:custGeom>
            <a:avLst/>
            <a:gdLst>
              <a:gd name="T0" fmla="*/ 523 w 564"/>
              <a:gd name="T1" fmla="*/ 245 h 406"/>
              <a:gd name="T2" fmla="*/ 523 w 564"/>
              <a:gd name="T3" fmla="*/ 163 h 406"/>
              <a:gd name="T4" fmla="*/ 330 w 564"/>
              <a:gd name="T5" fmla="*/ 196 h 406"/>
              <a:gd name="T6" fmla="*/ 404 w 564"/>
              <a:gd name="T7" fmla="*/ 49 h 406"/>
              <a:gd name="T8" fmla="*/ 523 w 564"/>
              <a:gd name="T9" fmla="*/ 82 h 406"/>
              <a:gd name="T10" fmla="*/ 523 w 564"/>
              <a:gd name="T11" fmla="*/ 0 h 406"/>
              <a:gd name="T12" fmla="*/ 396 w 564"/>
              <a:gd name="T13" fmla="*/ 33 h 406"/>
              <a:gd name="T14" fmla="*/ 280 w 564"/>
              <a:gd name="T15" fmla="*/ 152 h 406"/>
              <a:gd name="T16" fmla="*/ 168 w 564"/>
              <a:gd name="T17" fmla="*/ 33 h 406"/>
              <a:gd name="T18" fmla="*/ 41 w 564"/>
              <a:gd name="T19" fmla="*/ 0 h 406"/>
              <a:gd name="T20" fmla="*/ 41 w 564"/>
              <a:gd name="T21" fmla="*/ 82 h 406"/>
              <a:gd name="T22" fmla="*/ 160 w 564"/>
              <a:gd name="T23" fmla="*/ 49 h 406"/>
              <a:gd name="T24" fmla="*/ 230 w 564"/>
              <a:gd name="T25" fmla="*/ 196 h 406"/>
              <a:gd name="T26" fmla="*/ 41 w 564"/>
              <a:gd name="T27" fmla="*/ 163 h 406"/>
              <a:gd name="T28" fmla="*/ 41 w 564"/>
              <a:gd name="T29" fmla="*/ 245 h 406"/>
              <a:gd name="T30" fmla="*/ 231 w 564"/>
              <a:gd name="T31" fmla="*/ 212 h 406"/>
              <a:gd name="T32" fmla="*/ 160 w 564"/>
              <a:gd name="T33" fmla="*/ 357 h 406"/>
              <a:gd name="T34" fmla="*/ 41 w 564"/>
              <a:gd name="T35" fmla="*/ 324 h 406"/>
              <a:gd name="T36" fmla="*/ 41 w 564"/>
              <a:gd name="T37" fmla="*/ 406 h 406"/>
              <a:gd name="T38" fmla="*/ 168 w 564"/>
              <a:gd name="T39" fmla="*/ 373 h 406"/>
              <a:gd name="T40" fmla="*/ 280 w 564"/>
              <a:gd name="T41" fmla="*/ 252 h 406"/>
              <a:gd name="T42" fmla="*/ 396 w 564"/>
              <a:gd name="T43" fmla="*/ 373 h 406"/>
              <a:gd name="T44" fmla="*/ 523 w 564"/>
              <a:gd name="T45" fmla="*/ 406 h 406"/>
              <a:gd name="T46" fmla="*/ 523 w 564"/>
              <a:gd name="T47" fmla="*/ 324 h 406"/>
              <a:gd name="T48" fmla="*/ 404 w 564"/>
              <a:gd name="T49" fmla="*/ 357 h 406"/>
              <a:gd name="T50" fmla="*/ 329 w 564"/>
              <a:gd name="T51" fmla="*/ 212 h 406"/>
              <a:gd name="T52" fmla="*/ 523 w 564"/>
              <a:gd name="T53" fmla="*/ 179 h 406"/>
              <a:gd name="T54" fmla="*/ 523 w 564"/>
              <a:gd name="T55" fmla="*/ 229 h 406"/>
              <a:gd name="T56" fmla="*/ 523 w 564"/>
              <a:gd name="T57" fmla="*/ 179 h 406"/>
              <a:gd name="T58" fmla="*/ 548 w 564"/>
              <a:gd name="T59" fmla="*/ 41 h 406"/>
              <a:gd name="T60" fmla="*/ 498 w 564"/>
              <a:gd name="T61" fmla="*/ 41 h 406"/>
              <a:gd name="T62" fmla="*/ 41 w 564"/>
              <a:gd name="T63" fmla="*/ 66 h 406"/>
              <a:gd name="T64" fmla="*/ 41 w 564"/>
              <a:gd name="T65" fmla="*/ 16 h 406"/>
              <a:gd name="T66" fmla="*/ 41 w 564"/>
              <a:gd name="T67" fmla="*/ 66 h 406"/>
              <a:gd name="T68" fmla="*/ 16 w 564"/>
              <a:gd name="T69" fmla="*/ 204 h 406"/>
              <a:gd name="T70" fmla="*/ 66 w 564"/>
              <a:gd name="T71" fmla="*/ 204 h 406"/>
              <a:gd name="T72" fmla="*/ 41 w 564"/>
              <a:gd name="T73" fmla="*/ 390 h 406"/>
              <a:gd name="T74" fmla="*/ 41 w 564"/>
              <a:gd name="T75" fmla="*/ 340 h 406"/>
              <a:gd name="T76" fmla="*/ 41 w 564"/>
              <a:gd name="T77" fmla="*/ 390 h 406"/>
              <a:gd name="T78" fmla="*/ 548 w 564"/>
              <a:gd name="T79" fmla="*/ 365 h 406"/>
              <a:gd name="T80" fmla="*/ 498 w 564"/>
              <a:gd name="T81" fmla="*/ 365 h 406"/>
              <a:gd name="T82" fmla="*/ 246 w 564"/>
              <a:gd name="T83" fmla="*/ 202 h 406"/>
              <a:gd name="T84" fmla="*/ 314 w 564"/>
              <a:gd name="T85" fmla="*/ 202 h 406"/>
              <a:gd name="T86" fmla="*/ 246 w 564"/>
              <a:gd name="T87" fmla="*/ 202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64" h="406">
                <a:moveTo>
                  <a:pt x="483" y="212"/>
                </a:moveTo>
                <a:cubicBezTo>
                  <a:pt x="486" y="231"/>
                  <a:pt x="503" y="245"/>
                  <a:pt x="523" y="245"/>
                </a:cubicBezTo>
                <a:cubicBezTo>
                  <a:pt x="546" y="245"/>
                  <a:pt x="564" y="227"/>
                  <a:pt x="564" y="204"/>
                </a:cubicBezTo>
                <a:cubicBezTo>
                  <a:pt x="564" y="181"/>
                  <a:pt x="546" y="163"/>
                  <a:pt x="523" y="163"/>
                </a:cubicBezTo>
                <a:cubicBezTo>
                  <a:pt x="503" y="163"/>
                  <a:pt x="487" y="177"/>
                  <a:pt x="483" y="196"/>
                </a:cubicBezTo>
                <a:cubicBezTo>
                  <a:pt x="330" y="196"/>
                  <a:pt x="330" y="196"/>
                  <a:pt x="330" y="196"/>
                </a:cubicBezTo>
                <a:cubicBezTo>
                  <a:pt x="328" y="186"/>
                  <a:pt x="324" y="176"/>
                  <a:pt x="318" y="169"/>
                </a:cubicBezTo>
                <a:cubicBezTo>
                  <a:pt x="404" y="49"/>
                  <a:pt x="404" y="49"/>
                  <a:pt x="404" y="49"/>
                </a:cubicBezTo>
                <a:cubicBezTo>
                  <a:pt x="483" y="49"/>
                  <a:pt x="483" y="49"/>
                  <a:pt x="483" y="49"/>
                </a:cubicBezTo>
                <a:cubicBezTo>
                  <a:pt x="486" y="68"/>
                  <a:pt x="503" y="82"/>
                  <a:pt x="523" y="82"/>
                </a:cubicBezTo>
                <a:cubicBezTo>
                  <a:pt x="546" y="82"/>
                  <a:pt x="564" y="64"/>
                  <a:pt x="564" y="41"/>
                </a:cubicBezTo>
                <a:cubicBezTo>
                  <a:pt x="564" y="18"/>
                  <a:pt x="546" y="0"/>
                  <a:pt x="523" y="0"/>
                </a:cubicBezTo>
                <a:cubicBezTo>
                  <a:pt x="503" y="0"/>
                  <a:pt x="486" y="14"/>
                  <a:pt x="483" y="33"/>
                </a:cubicBezTo>
                <a:cubicBezTo>
                  <a:pt x="396" y="33"/>
                  <a:pt x="396" y="33"/>
                  <a:pt x="396" y="33"/>
                </a:cubicBezTo>
                <a:cubicBezTo>
                  <a:pt x="305" y="159"/>
                  <a:pt x="305" y="159"/>
                  <a:pt x="305" y="159"/>
                </a:cubicBezTo>
                <a:cubicBezTo>
                  <a:pt x="298" y="155"/>
                  <a:pt x="289" y="152"/>
                  <a:pt x="280" y="152"/>
                </a:cubicBezTo>
                <a:cubicBezTo>
                  <a:pt x="272" y="152"/>
                  <a:pt x="264" y="154"/>
                  <a:pt x="258" y="157"/>
                </a:cubicBezTo>
                <a:cubicBezTo>
                  <a:pt x="168" y="33"/>
                  <a:pt x="168" y="33"/>
                  <a:pt x="168" y="33"/>
                </a:cubicBezTo>
                <a:cubicBezTo>
                  <a:pt x="81" y="33"/>
                  <a:pt x="81" y="33"/>
                  <a:pt x="81" y="33"/>
                </a:cubicBezTo>
                <a:cubicBezTo>
                  <a:pt x="78" y="14"/>
                  <a:pt x="61" y="0"/>
                  <a:pt x="41" y="0"/>
                </a:cubicBezTo>
                <a:cubicBezTo>
                  <a:pt x="18" y="0"/>
                  <a:pt x="0" y="18"/>
                  <a:pt x="0" y="41"/>
                </a:cubicBezTo>
                <a:cubicBezTo>
                  <a:pt x="0" y="64"/>
                  <a:pt x="18" y="82"/>
                  <a:pt x="41" y="82"/>
                </a:cubicBezTo>
                <a:cubicBezTo>
                  <a:pt x="61" y="82"/>
                  <a:pt x="78" y="68"/>
                  <a:pt x="81" y="49"/>
                </a:cubicBezTo>
                <a:cubicBezTo>
                  <a:pt x="160" y="49"/>
                  <a:pt x="160" y="49"/>
                  <a:pt x="160" y="49"/>
                </a:cubicBezTo>
                <a:cubicBezTo>
                  <a:pt x="245" y="167"/>
                  <a:pt x="245" y="167"/>
                  <a:pt x="245" y="167"/>
                </a:cubicBezTo>
                <a:cubicBezTo>
                  <a:pt x="237" y="174"/>
                  <a:pt x="232" y="184"/>
                  <a:pt x="230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77" y="177"/>
                  <a:pt x="61" y="163"/>
                  <a:pt x="41" y="163"/>
                </a:cubicBezTo>
                <a:cubicBezTo>
                  <a:pt x="18" y="163"/>
                  <a:pt x="0" y="181"/>
                  <a:pt x="0" y="204"/>
                </a:cubicBezTo>
                <a:cubicBezTo>
                  <a:pt x="0" y="227"/>
                  <a:pt x="18" y="245"/>
                  <a:pt x="41" y="245"/>
                </a:cubicBezTo>
                <a:cubicBezTo>
                  <a:pt x="61" y="245"/>
                  <a:pt x="78" y="231"/>
                  <a:pt x="81" y="212"/>
                </a:cubicBezTo>
                <a:cubicBezTo>
                  <a:pt x="231" y="212"/>
                  <a:pt x="231" y="212"/>
                  <a:pt x="231" y="212"/>
                </a:cubicBezTo>
                <a:cubicBezTo>
                  <a:pt x="233" y="222"/>
                  <a:pt x="238" y="231"/>
                  <a:pt x="246" y="238"/>
                </a:cubicBezTo>
                <a:cubicBezTo>
                  <a:pt x="160" y="357"/>
                  <a:pt x="160" y="357"/>
                  <a:pt x="160" y="357"/>
                </a:cubicBezTo>
                <a:cubicBezTo>
                  <a:pt x="81" y="357"/>
                  <a:pt x="81" y="357"/>
                  <a:pt x="81" y="357"/>
                </a:cubicBezTo>
                <a:cubicBezTo>
                  <a:pt x="78" y="338"/>
                  <a:pt x="61" y="324"/>
                  <a:pt x="41" y="324"/>
                </a:cubicBezTo>
                <a:cubicBezTo>
                  <a:pt x="18" y="324"/>
                  <a:pt x="0" y="342"/>
                  <a:pt x="0" y="365"/>
                </a:cubicBezTo>
                <a:cubicBezTo>
                  <a:pt x="0" y="388"/>
                  <a:pt x="18" y="406"/>
                  <a:pt x="41" y="406"/>
                </a:cubicBezTo>
                <a:cubicBezTo>
                  <a:pt x="61" y="406"/>
                  <a:pt x="78" y="392"/>
                  <a:pt x="81" y="373"/>
                </a:cubicBezTo>
                <a:cubicBezTo>
                  <a:pt x="168" y="373"/>
                  <a:pt x="168" y="373"/>
                  <a:pt x="168" y="373"/>
                </a:cubicBezTo>
                <a:cubicBezTo>
                  <a:pt x="259" y="247"/>
                  <a:pt x="259" y="247"/>
                  <a:pt x="259" y="247"/>
                </a:cubicBezTo>
                <a:cubicBezTo>
                  <a:pt x="265" y="250"/>
                  <a:pt x="272" y="252"/>
                  <a:pt x="280" y="252"/>
                </a:cubicBezTo>
                <a:cubicBezTo>
                  <a:pt x="289" y="252"/>
                  <a:pt x="297" y="250"/>
                  <a:pt x="304" y="246"/>
                </a:cubicBezTo>
                <a:cubicBezTo>
                  <a:pt x="396" y="373"/>
                  <a:pt x="396" y="373"/>
                  <a:pt x="396" y="373"/>
                </a:cubicBezTo>
                <a:cubicBezTo>
                  <a:pt x="483" y="373"/>
                  <a:pt x="483" y="373"/>
                  <a:pt x="483" y="373"/>
                </a:cubicBezTo>
                <a:cubicBezTo>
                  <a:pt x="486" y="392"/>
                  <a:pt x="503" y="406"/>
                  <a:pt x="523" y="406"/>
                </a:cubicBezTo>
                <a:cubicBezTo>
                  <a:pt x="546" y="406"/>
                  <a:pt x="564" y="388"/>
                  <a:pt x="564" y="365"/>
                </a:cubicBezTo>
                <a:cubicBezTo>
                  <a:pt x="564" y="342"/>
                  <a:pt x="546" y="324"/>
                  <a:pt x="523" y="324"/>
                </a:cubicBezTo>
                <a:cubicBezTo>
                  <a:pt x="503" y="324"/>
                  <a:pt x="486" y="338"/>
                  <a:pt x="483" y="357"/>
                </a:cubicBezTo>
                <a:cubicBezTo>
                  <a:pt x="404" y="357"/>
                  <a:pt x="404" y="357"/>
                  <a:pt x="404" y="357"/>
                </a:cubicBezTo>
                <a:cubicBezTo>
                  <a:pt x="317" y="236"/>
                  <a:pt x="317" y="236"/>
                  <a:pt x="317" y="236"/>
                </a:cubicBezTo>
                <a:cubicBezTo>
                  <a:pt x="323" y="229"/>
                  <a:pt x="327" y="221"/>
                  <a:pt x="329" y="212"/>
                </a:cubicBezTo>
                <a:lnTo>
                  <a:pt x="483" y="212"/>
                </a:lnTo>
                <a:close/>
                <a:moveTo>
                  <a:pt x="523" y="179"/>
                </a:moveTo>
                <a:cubicBezTo>
                  <a:pt x="537" y="179"/>
                  <a:pt x="548" y="190"/>
                  <a:pt x="548" y="204"/>
                </a:cubicBezTo>
                <a:cubicBezTo>
                  <a:pt x="548" y="218"/>
                  <a:pt x="537" y="229"/>
                  <a:pt x="523" y="229"/>
                </a:cubicBezTo>
                <a:cubicBezTo>
                  <a:pt x="509" y="229"/>
                  <a:pt x="498" y="218"/>
                  <a:pt x="498" y="204"/>
                </a:cubicBezTo>
                <a:cubicBezTo>
                  <a:pt x="498" y="190"/>
                  <a:pt x="509" y="179"/>
                  <a:pt x="523" y="179"/>
                </a:cubicBezTo>
                <a:close/>
                <a:moveTo>
                  <a:pt x="523" y="16"/>
                </a:moveTo>
                <a:cubicBezTo>
                  <a:pt x="537" y="16"/>
                  <a:pt x="548" y="27"/>
                  <a:pt x="548" y="41"/>
                </a:cubicBezTo>
                <a:cubicBezTo>
                  <a:pt x="548" y="55"/>
                  <a:pt x="537" y="66"/>
                  <a:pt x="523" y="66"/>
                </a:cubicBezTo>
                <a:cubicBezTo>
                  <a:pt x="509" y="66"/>
                  <a:pt x="498" y="55"/>
                  <a:pt x="498" y="41"/>
                </a:cubicBezTo>
                <a:cubicBezTo>
                  <a:pt x="498" y="27"/>
                  <a:pt x="509" y="16"/>
                  <a:pt x="523" y="16"/>
                </a:cubicBezTo>
                <a:close/>
                <a:moveTo>
                  <a:pt x="41" y="66"/>
                </a:moveTo>
                <a:cubicBezTo>
                  <a:pt x="27" y="66"/>
                  <a:pt x="16" y="55"/>
                  <a:pt x="16" y="41"/>
                </a:cubicBezTo>
                <a:cubicBezTo>
                  <a:pt x="16" y="27"/>
                  <a:pt x="27" y="16"/>
                  <a:pt x="41" y="16"/>
                </a:cubicBezTo>
                <a:cubicBezTo>
                  <a:pt x="55" y="16"/>
                  <a:pt x="66" y="27"/>
                  <a:pt x="66" y="41"/>
                </a:cubicBezTo>
                <a:cubicBezTo>
                  <a:pt x="66" y="55"/>
                  <a:pt x="55" y="66"/>
                  <a:pt x="41" y="66"/>
                </a:cubicBezTo>
                <a:close/>
                <a:moveTo>
                  <a:pt x="41" y="229"/>
                </a:moveTo>
                <a:cubicBezTo>
                  <a:pt x="27" y="229"/>
                  <a:pt x="16" y="218"/>
                  <a:pt x="16" y="204"/>
                </a:cubicBezTo>
                <a:cubicBezTo>
                  <a:pt x="16" y="190"/>
                  <a:pt x="27" y="179"/>
                  <a:pt x="41" y="179"/>
                </a:cubicBezTo>
                <a:cubicBezTo>
                  <a:pt x="55" y="179"/>
                  <a:pt x="66" y="190"/>
                  <a:pt x="66" y="204"/>
                </a:cubicBezTo>
                <a:cubicBezTo>
                  <a:pt x="66" y="218"/>
                  <a:pt x="55" y="229"/>
                  <a:pt x="41" y="229"/>
                </a:cubicBezTo>
                <a:close/>
                <a:moveTo>
                  <a:pt x="41" y="390"/>
                </a:moveTo>
                <a:cubicBezTo>
                  <a:pt x="27" y="390"/>
                  <a:pt x="16" y="379"/>
                  <a:pt x="16" y="365"/>
                </a:cubicBezTo>
                <a:cubicBezTo>
                  <a:pt x="16" y="351"/>
                  <a:pt x="27" y="340"/>
                  <a:pt x="41" y="340"/>
                </a:cubicBezTo>
                <a:cubicBezTo>
                  <a:pt x="55" y="340"/>
                  <a:pt x="66" y="351"/>
                  <a:pt x="66" y="365"/>
                </a:cubicBezTo>
                <a:cubicBezTo>
                  <a:pt x="66" y="379"/>
                  <a:pt x="55" y="390"/>
                  <a:pt x="41" y="390"/>
                </a:cubicBezTo>
                <a:close/>
                <a:moveTo>
                  <a:pt x="523" y="340"/>
                </a:moveTo>
                <a:cubicBezTo>
                  <a:pt x="537" y="340"/>
                  <a:pt x="548" y="351"/>
                  <a:pt x="548" y="365"/>
                </a:cubicBezTo>
                <a:cubicBezTo>
                  <a:pt x="548" y="379"/>
                  <a:pt x="537" y="390"/>
                  <a:pt x="523" y="390"/>
                </a:cubicBezTo>
                <a:cubicBezTo>
                  <a:pt x="509" y="390"/>
                  <a:pt x="498" y="379"/>
                  <a:pt x="498" y="365"/>
                </a:cubicBezTo>
                <a:cubicBezTo>
                  <a:pt x="498" y="351"/>
                  <a:pt x="509" y="340"/>
                  <a:pt x="523" y="340"/>
                </a:cubicBezTo>
                <a:close/>
                <a:moveTo>
                  <a:pt x="246" y="202"/>
                </a:moveTo>
                <a:cubicBezTo>
                  <a:pt x="246" y="183"/>
                  <a:pt x="261" y="168"/>
                  <a:pt x="280" y="168"/>
                </a:cubicBezTo>
                <a:cubicBezTo>
                  <a:pt x="299" y="168"/>
                  <a:pt x="314" y="183"/>
                  <a:pt x="314" y="202"/>
                </a:cubicBezTo>
                <a:cubicBezTo>
                  <a:pt x="314" y="221"/>
                  <a:pt x="299" y="236"/>
                  <a:pt x="280" y="236"/>
                </a:cubicBezTo>
                <a:cubicBezTo>
                  <a:pt x="261" y="236"/>
                  <a:pt x="246" y="221"/>
                  <a:pt x="246" y="202"/>
                </a:cubicBezTo>
                <a:close/>
              </a:path>
            </a:pathLst>
          </a:custGeom>
          <a:solidFill>
            <a:srgbClr val="EC881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132">
            <a:extLst>
              <a:ext uri="{FF2B5EF4-FFF2-40B4-BE49-F238E27FC236}">
                <a16:creationId xmlns:a16="http://schemas.microsoft.com/office/drawing/2014/main" id="{B8038E63-6717-9241-9F6D-0B334B6CC1C0}"/>
              </a:ext>
            </a:extLst>
          </p:cNvPr>
          <p:cNvSpPr>
            <a:spLocks noEditPoints="1"/>
          </p:cNvSpPr>
          <p:nvPr/>
        </p:nvSpPr>
        <p:spPr bwMode="auto">
          <a:xfrm>
            <a:off x="2087661" y="2438203"/>
            <a:ext cx="992956" cy="488360"/>
          </a:xfrm>
          <a:custGeom>
            <a:avLst/>
            <a:gdLst>
              <a:gd name="T0" fmla="*/ 88 w 899"/>
              <a:gd name="T1" fmla="*/ 194 h 441"/>
              <a:gd name="T2" fmla="*/ 0 w 899"/>
              <a:gd name="T3" fmla="*/ 291 h 441"/>
              <a:gd name="T4" fmla="*/ 0 w 899"/>
              <a:gd name="T5" fmla="*/ 97 h 441"/>
              <a:gd name="T6" fmla="*/ 88 w 899"/>
              <a:gd name="T7" fmla="*/ 194 h 441"/>
              <a:gd name="T8" fmla="*/ 116 w 899"/>
              <a:gd name="T9" fmla="*/ 441 h 441"/>
              <a:gd name="T10" fmla="*/ 195 w 899"/>
              <a:gd name="T11" fmla="*/ 362 h 441"/>
              <a:gd name="T12" fmla="*/ 116 w 899"/>
              <a:gd name="T13" fmla="*/ 283 h 441"/>
              <a:gd name="T14" fmla="*/ 37 w 899"/>
              <a:gd name="T15" fmla="*/ 362 h 441"/>
              <a:gd name="T16" fmla="*/ 116 w 899"/>
              <a:gd name="T17" fmla="*/ 441 h 441"/>
              <a:gd name="T18" fmla="*/ 356 w 899"/>
              <a:gd name="T19" fmla="*/ 225 h 441"/>
              <a:gd name="T20" fmla="*/ 418 w 899"/>
              <a:gd name="T21" fmla="*/ 162 h 441"/>
              <a:gd name="T22" fmla="*/ 356 w 899"/>
              <a:gd name="T23" fmla="*/ 99 h 441"/>
              <a:gd name="T24" fmla="*/ 293 w 899"/>
              <a:gd name="T25" fmla="*/ 162 h 441"/>
              <a:gd name="T26" fmla="*/ 356 w 899"/>
              <a:gd name="T27" fmla="*/ 225 h 441"/>
              <a:gd name="T28" fmla="*/ 168 w 899"/>
              <a:gd name="T29" fmla="*/ 126 h 441"/>
              <a:gd name="T30" fmla="*/ 231 w 899"/>
              <a:gd name="T31" fmla="*/ 63 h 441"/>
              <a:gd name="T32" fmla="*/ 168 w 899"/>
              <a:gd name="T33" fmla="*/ 1 h 441"/>
              <a:gd name="T34" fmla="*/ 106 w 899"/>
              <a:gd name="T35" fmla="*/ 63 h 441"/>
              <a:gd name="T36" fmla="*/ 168 w 899"/>
              <a:gd name="T37" fmla="*/ 126 h 441"/>
              <a:gd name="T38" fmla="*/ 209 w 899"/>
              <a:gd name="T39" fmla="*/ 258 h 441"/>
              <a:gd name="T40" fmla="*/ 249 w 899"/>
              <a:gd name="T41" fmla="*/ 218 h 441"/>
              <a:gd name="T42" fmla="*/ 209 w 899"/>
              <a:gd name="T43" fmla="*/ 178 h 441"/>
              <a:gd name="T44" fmla="*/ 169 w 899"/>
              <a:gd name="T45" fmla="*/ 218 h 441"/>
              <a:gd name="T46" fmla="*/ 209 w 899"/>
              <a:gd name="T47" fmla="*/ 258 h 441"/>
              <a:gd name="T48" fmla="*/ 57 w 899"/>
              <a:gd name="T49" fmla="*/ 62 h 441"/>
              <a:gd name="T50" fmla="*/ 88 w 899"/>
              <a:gd name="T51" fmla="*/ 31 h 441"/>
              <a:gd name="T52" fmla="*/ 57 w 899"/>
              <a:gd name="T53" fmla="*/ 0 h 441"/>
              <a:gd name="T54" fmla="*/ 26 w 899"/>
              <a:gd name="T55" fmla="*/ 31 h 441"/>
              <a:gd name="T56" fmla="*/ 57 w 899"/>
              <a:gd name="T57" fmla="*/ 62 h 441"/>
              <a:gd name="T58" fmla="*/ 843 w 899"/>
              <a:gd name="T59" fmla="*/ 162 h 441"/>
              <a:gd name="T60" fmla="*/ 781 w 899"/>
              <a:gd name="T61" fmla="*/ 225 h 441"/>
              <a:gd name="T62" fmla="*/ 718 w 899"/>
              <a:gd name="T63" fmla="*/ 162 h 441"/>
              <a:gd name="T64" fmla="*/ 781 w 899"/>
              <a:gd name="T65" fmla="*/ 99 h 441"/>
              <a:gd name="T66" fmla="*/ 843 w 899"/>
              <a:gd name="T67" fmla="*/ 162 h 441"/>
              <a:gd name="T68" fmla="*/ 812 w 899"/>
              <a:gd name="T69" fmla="*/ 162 h 441"/>
              <a:gd name="T70" fmla="*/ 764 w 899"/>
              <a:gd name="T71" fmla="*/ 134 h 441"/>
              <a:gd name="T72" fmla="*/ 764 w 899"/>
              <a:gd name="T73" fmla="*/ 190 h 441"/>
              <a:gd name="T74" fmla="*/ 812 w 899"/>
              <a:gd name="T75" fmla="*/ 162 h 441"/>
              <a:gd name="T76" fmla="*/ 569 w 899"/>
              <a:gd name="T77" fmla="*/ 225 h 441"/>
              <a:gd name="T78" fmla="*/ 632 w 899"/>
              <a:gd name="T79" fmla="*/ 162 h 441"/>
              <a:gd name="T80" fmla="*/ 569 w 899"/>
              <a:gd name="T81" fmla="*/ 99 h 441"/>
              <a:gd name="T82" fmla="*/ 506 w 899"/>
              <a:gd name="T83" fmla="*/ 162 h 441"/>
              <a:gd name="T84" fmla="*/ 569 w 899"/>
              <a:gd name="T85" fmla="*/ 225 h 441"/>
              <a:gd name="T86" fmla="*/ 899 w 899"/>
              <a:gd name="T87" fmla="*/ 16 h 441"/>
              <a:gd name="T88" fmla="*/ 266 w 899"/>
              <a:gd name="T89" fmla="*/ 16 h 441"/>
              <a:gd name="T90" fmla="*/ 266 w 899"/>
              <a:gd name="T91" fmla="*/ 30 h 441"/>
              <a:gd name="T92" fmla="*/ 899 w 899"/>
              <a:gd name="T93" fmla="*/ 30 h 441"/>
              <a:gd name="T94" fmla="*/ 899 w 899"/>
              <a:gd name="T95" fmla="*/ 16 h 441"/>
              <a:gd name="T96" fmla="*/ 899 w 899"/>
              <a:gd name="T97" fmla="*/ 290 h 441"/>
              <a:gd name="T98" fmla="*/ 266 w 899"/>
              <a:gd name="T99" fmla="*/ 290 h 441"/>
              <a:gd name="T100" fmla="*/ 266 w 899"/>
              <a:gd name="T101" fmla="*/ 303 h 441"/>
              <a:gd name="T102" fmla="*/ 899 w 899"/>
              <a:gd name="T103" fmla="*/ 303 h 441"/>
              <a:gd name="T104" fmla="*/ 899 w 899"/>
              <a:gd name="T105" fmla="*/ 29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99" h="441">
                <a:moveTo>
                  <a:pt x="88" y="194"/>
                </a:moveTo>
                <a:cubicBezTo>
                  <a:pt x="88" y="245"/>
                  <a:pt x="49" y="286"/>
                  <a:pt x="0" y="291"/>
                </a:cubicBezTo>
                <a:cubicBezTo>
                  <a:pt x="0" y="97"/>
                  <a:pt x="0" y="97"/>
                  <a:pt x="0" y="97"/>
                </a:cubicBezTo>
                <a:cubicBezTo>
                  <a:pt x="49" y="102"/>
                  <a:pt x="88" y="143"/>
                  <a:pt x="88" y="194"/>
                </a:cubicBezTo>
                <a:close/>
                <a:moveTo>
                  <a:pt x="116" y="441"/>
                </a:moveTo>
                <a:cubicBezTo>
                  <a:pt x="159" y="441"/>
                  <a:pt x="195" y="406"/>
                  <a:pt x="195" y="362"/>
                </a:cubicBezTo>
                <a:cubicBezTo>
                  <a:pt x="195" y="319"/>
                  <a:pt x="159" y="283"/>
                  <a:pt x="116" y="283"/>
                </a:cubicBezTo>
                <a:cubicBezTo>
                  <a:pt x="72" y="283"/>
                  <a:pt x="37" y="319"/>
                  <a:pt x="37" y="362"/>
                </a:cubicBezTo>
                <a:cubicBezTo>
                  <a:pt x="37" y="406"/>
                  <a:pt x="72" y="441"/>
                  <a:pt x="116" y="441"/>
                </a:cubicBezTo>
                <a:close/>
                <a:moveTo>
                  <a:pt x="356" y="225"/>
                </a:moveTo>
                <a:cubicBezTo>
                  <a:pt x="390" y="225"/>
                  <a:pt x="418" y="196"/>
                  <a:pt x="418" y="162"/>
                </a:cubicBezTo>
                <a:cubicBezTo>
                  <a:pt x="418" y="127"/>
                  <a:pt x="390" y="99"/>
                  <a:pt x="356" y="99"/>
                </a:cubicBezTo>
                <a:cubicBezTo>
                  <a:pt x="321" y="99"/>
                  <a:pt x="293" y="127"/>
                  <a:pt x="293" y="162"/>
                </a:cubicBezTo>
                <a:cubicBezTo>
                  <a:pt x="293" y="196"/>
                  <a:pt x="321" y="225"/>
                  <a:pt x="356" y="225"/>
                </a:cubicBezTo>
                <a:close/>
                <a:moveTo>
                  <a:pt x="168" y="126"/>
                </a:moveTo>
                <a:cubicBezTo>
                  <a:pt x="203" y="126"/>
                  <a:pt x="231" y="98"/>
                  <a:pt x="231" y="63"/>
                </a:cubicBezTo>
                <a:cubicBezTo>
                  <a:pt x="231" y="29"/>
                  <a:pt x="203" y="1"/>
                  <a:pt x="168" y="1"/>
                </a:cubicBezTo>
                <a:cubicBezTo>
                  <a:pt x="134" y="1"/>
                  <a:pt x="106" y="29"/>
                  <a:pt x="106" y="63"/>
                </a:cubicBezTo>
                <a:cubicBezTo>
                  <a:pt x="106" y="98"/>
                  <a:pt x="134" y="126"/>
                  <a:pt x="168" y="126"/>
                </a:cubicBezTo>
                <a:close/>
                <a:moveTo>
                  <a:pt x="209" y="258"/>
                </a:moveTo>
                <a:cubicBezTo>
                  <a:pt x="231" y="258"/>
                  <a:pt x="249" y="240"/>
                  <a:pt x="249" y="218"/>
                </a:cubicBezTo>
                <a:cubicBezTo>
                  <a:pt x="249" y="196"/>
                  <a:pt x="231" y="178"/>
                  <a:pt x="209" y="178"/>
                </a:cubicBezTo>
                <a:cubicBezTo>
                  <a:pt x="187" y="178"/>
                  <a:pt x="169" y="196"/>
                  <a:pt x="169" y="218"/>
                </a:cubicBezTo>
                <a:cubicBezTo>
                  <a:pt x="169" y="240"/>
                  <a:pt x="187" y="258"/>
                  <a:pt x="209" y="258"/>
                </a:cubicBezTo>
                <a:close/>
                <a:moveTo>
                  <a:pt x="57" y="62"/>
                </a:moveTo>
                <a:cubicBezTo>
                  <a:pt x="74" y="62"/>
                  <a:pt x="88" y="48"/>
                  <a:pt x="88" y="31"/>
                </a:cubicBezTo>
                <a:cubicBezTo>
                  <a:pt x="88" y="14"/>
                  <a:pt x="74" y="0"/>
                  <a:pt x="57" y="0"/>
                </a:cubicBezTo>
                <a:cubicBezTo>
                  <a:pt x="40" y="0"/>
                  <a:pt x="26" y="14"/>
                  <a:pt x="26" y="31"/>
                </a:cubicBezTo>
                <a:cubicBezTo>
                  <a:pt x="26" y="48"/>
                  <a:pt x="40" y="62"/>
                  <a:pt x="57" y="62"/>
                </a:cubicBezTo>
                <a:close/>
                <a:moveTo>
                  <a:pt x="843" y="162"/>
                </a:moveTo>
                <a:cubicBezTo>
                  <a:pt x="843" y="196"/>
                  <a:pt x="815" y="225"/>
                  <a:pt x="781" y="225"/>
                </a:cubicBezTo>
                <a:cubicBezTo>
                  <a:pt x="746" y="225"/>
                  <a:pt x="718" y="196"/>
                  <a:pt x="718" y="162"/>
                </a:cubicBezTo>
                <a:cubicBezTo>
                  <a:pt x="718" y="127"/>
                  <a:pt x="746" y="99"/>
                  <a:pt x="781" y="99"/>
                </a:cubicBezTo>
                <a:cubicBezTo>
                  <a:pt x="815" y="99"/>
                  <a:pt x="843" y="127"/>
                  <a:pt x="843" y="162"/>
                </a:cubicBezTo>
                <a:close/>
                <a:moveTo>
                  <a:pt x="812" y="162"/>
                </a:moveTo>
                <a:cubicBezTo>
                  <a:pt x="764" y="134"/>
                  <a:pt x="764" y="134"/>
                  <a:pt x="764" y="134"/>
                </a:cubicBezTo>
                <a:cubicBezTo>
                  <a:pt x="764" y="190"/>
                  <a:pt x="764" y="190"/>
                  <a:pt x="764" y="190"/>
                </a:cubicBezTo>
                <a:lnTo>
                  <a:pt x="812" y="162"/>
                </a:lnTo>
                <a:close/>
                <a:moveTo>
                  <a:pt x="569" y="225"/>
                </a:moveTo>
                <a:cubicBezTo>
                  <a:pt x="604" y="225"/>
                  <a:pt x="632" y="196"/>
                  <a:pt x="632" y="162"/>
                </a:cubicBezTo>
                <a:cubicBezTo>
                  <a:pt x="632" y="127"/>
                  <a:pt x="604" y="99"/>
                  <a:pt x="569" y="99"/>
                </a:cubicBezTo>
                <a:cubicBezTo>
                  <a:pt x="534" y="99"/>
                  <a:pt x="506" y="127"/>
                  <a:pt x="506" y="162"/>
                </a:cubicBezTo>
                <a:cubicBezTo>
                  <a:pt x="506" y="196"/>
                  <a:pt x="534" y="225"/>
                  <a:pt x="569" y="225"/>
                </a:cubicBezTo>
                <a:close/>
                <a:moveTo>
                  <a:pt x="899" y="16"/>
                </a:moveTo>
                <a:cubicBezTo>
                  <a:pt x="266" y="16"/>
                  <a:pt x="266" y="16"/>
                  <a:pt x="266" y="16"/>
                </a:cubicBezTo>
                <a:cubicBezTo>
                  <a:pt x="266" y="30"/>
                  <a:pt x="266" y="30"/>
                  <a:pt x="266" y="30"/>
                </a:cubicBezTo>
                <a:cubicBezTo>
                  <a:pt x="899" y="30"/>
                  <a:pt x="899" y="30"/>
                  <a:pt x="899" y="30"/>
                </a:cubicBezTo>
                <a:lnTo>
                  <a:pt x="899" y="16"/>
                </a:lnTo>
                <a:close/>
                <a:moveTo>
                  <a:pt x="899" y="290"/>
                </a:moveTo>
                <a:cubicBezTo>
                  <a:pt x="266" y="290"/>
                  <a:pt x="266" y="290"/>
                  <a:pt x="266" y="290"/>
                </a:cubicBezTo>
                <a:cubicBezTo>
                  <a:pt x="266" y="303"/>
                  <a:pt x="266" y="303"/>
                  <a:pt x="266" y="303"/>
                </a:cubicBezTo>
                <a:cubicBezTo>
                  <a:pt x="899" y="303"/>
                  <a:pt x="899" y="303"/>
                  <a:pt x="899" y="303"/>
                </a:cubicBezTo>
                <a:lnTo>
                  <a:pt x="899" y="290"/>
                </a:lnTo>
                <a:close/>
              </a:path>
            </a:pathLst>
          </a:custGeom>
          <a:solidFill>
            <a:srgbClr val="EC881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E2A510-13CB-A042-9C43-9F655971E693}"/>
              </a:ext>
            </a:extLst>
          </p:cNvPr>
          <p:cNvSpPr/>
          <p:nvPr/>
        </p:nvSpPr>
        <p:spPr>
          <a:xfrm rot="10800000" flipV="1">
            <a:off x="3346670" y="1554018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Prepare Data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F03E20-8D9E-4A4D-90AB-1008305EAEAF}"/>
              </a:ext>
            </a:extLst>
          </p:cNvPr>
          <p:cNvSpPr/>
          <p:nvPr/>
        </p:nvSpPr>
        <p:spPr>
          <a:xfrm rot="10800000" flipV="1">
            <a:off x="4679580" y="1608822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Enrich Data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B86607-77FC-874B-A31F-9C3FCA298E0F}"/>
              </a:ext>
            </a:extLst>
          </p:cNvPr>
          <p:cNvGrpSpPr>
            <a:grpSpLocks noChangeAspect="1"/>
          </p:cNvGrpSpPr>
          <p:nvPr/>
        </p:nvGrpSpPr>
        <p:grpSpPr>
          <a:xfrm>
            <a:off x="5140956" y="2480013"/>
            <a:ext cx="703932" cy="647522"/>
            <a:chOff x="609600" y="3962400"/>
            <a:chExt cx="1366838" cy="1257301"/>
          </a:xfrm>
          <a:solidFill>
            <a:srgbClr val="EC881D"/>
          </a:solidFill>
        </p:grpSpPr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9117BF11-BEAD-0A44-B1D0-59332C96DF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438" y="4168775"/>
              <a:ext cx="460375" cy="579438"/>
            </a:xfrm>
            <a:custGeom>
              <a:avLst/>
              <a:gdLst>
                <a:gd name="T0" fmla="*/ 262 w 262"/>
                <a:gd name="T1" fmla="*/ 202 h 329"/>
                <a:gd name="T2" fmla="*/ 185 w 262"/>
                <a:gd name="T3" fmla="*/ 0 h 329"/>
                <a:gd name="T4" fmla="*/ 124 w 262"/>
                <a:gd name="T5" fmla="*/ 0 h 329"/>
                <a:gd name="T6" fmla="*/ 0 w 262"/>
                <a:gd name="T7" fmla="*/ 329 h 329"/>
                <a:gd name="T8" fmla="*/ 59 w 262"/>
                <a:gd name="T9" fmla="*/ 329 h 329"/>
                <a:gd name="T10" fmla="*/ 88 w 262"/>
                <a:gd name="T11" fmla="*/ 246 h 329"/>
                <a:gd name="T12" fmla="*/ 220 w 262"/>
                <a:gd name="T13" fmla="*/ 246 h 329"/>
                <a:gd name="T14" fmla="*/ 222 w 262"/>
                <a:gd name="T15" fmla="*/ 252 h 329"/>
                <a:gd name="T16" fmla="*/ 262 w 262"/>
                <a:gd name="T17" fmla="*/ 202 h 329"/>
                <a:gd name="T18" fmla="*/ 103 w 262"/>
                <a:gd name="T19" fmla="*/ 200 h 329"/>
                <a:gd name="T20" fmla="*/ 148 w 262"/>
                <a:gd name="T21" fmla="*/ 73 h 329"/>
                <a:gd name="T22" fmla="*/ 153 w 262"/>
                <a:gd name="T23" fmla="*/ 49 h 329"/>
                <a:gd name="T24" fmla="*/ 154 w 262"/>
                <a:gd name="T25" fmla="*/ 49 h 329"/>
                <a:gd name="T26" fmla="*/ 159 w 262"/>
                <a:gd name="T27" fmla="*/ 73 h 329"/>
                <a:gd name="T28" fmla="*/ 204 w 262"/>
                <a:gd name="T29" fmla="*/ 200 h 329"/>
                <a:gd name="T30" fmla="*/ 103 w 262"/>
                <a:gd name="T31" fmla="*/ 20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2" h="329">
                  <a:moveTo>
                    <a:pt x="262" y="202"/>
                  </a:moveTo>
                  <a:cubicBezTo>
                    <a:pt x="185" y="0"/>
                    <a:pt x="185" y="0"/>
                    <a:pt x="185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88" y="246"/>
                    <a:pt x="88" y="246"/>
                    <a:pt x="88" y="246"/>
                  </a:cubicBezTo>
                  <a:cubicBezTo>
                    <a:pt x="220" y="246"/>
                    <a:pt x="220" y="246"/>
                    <a:pt x="220" y="246"/>
                  </a:cubicBezTo>
                  <a:cubicBezTo>
                    <a:pt x="222" y="252"/>
                    <a:pt x="222" y="252"/>
                    <a:pt x="222" y="252"/>
                  </a:cubicBezTo>
                  <a:cubicBezTo>
                    <a:pt x="233" y="234"/>
                    <a:pt x="246" y="217"/>
                    <a:pt x="262" y="202"/>
                  </a:cubicBezTo>
                  <a:moveTo>
                    <a:pt x="103" y="200"/>
                  </a:moveTo>
                  <a:cubicBezTo>
                    <a:pt x="148" y="73"/>
                    <a:pt x="148" y="73"/>
                    <a:pt x="148" y="73"/>
                  </a:cubicBezTo>
                  <a:cubicBezTo>
                    <a:pt x="150" y="66"/>
                    <a:pt x="152" y="58"/>
                    <a:pt x="153" y="49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6" y="61"/>
                    <a:pt x="157" y="69"/>
                    <a:pt x="159" y="73"/>
                  </a:cubicBezTo>
                  <a:cubicBezTo>
                    <a:pt x="204" y="200"/>
                    <a:pt x="204" y="200"/>
                    <a:pt x="204" y="200"/>
                  </a:cubicBezTo>
                  <a:lnTo>
                    <a:pt x="103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CE56A9D3-5C60-6244-ABEE-FE7285A03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" y="3962400"/>
              <a:ext cx="990600" cy="990600"/>
            </a:xfrm>
            <a:custGeom>
              <a:avLst/>
              <a:gdLst>
                <a:gd name="T0" fmla="*/ 319 w 563"/>
                <a:gd name="T1" fmla="*/ 533 h 563"/>
                <a:gd name="T2" fmla="*/ 59 w 563"/>
                <a:gd name="T3" fmla="*/ 533 h 563"/>
                <a:gd name="T4" fmla="*/ 30 w 563"/>
                <a:gd name="T5" fmla="*/ 504 h 563"/>
                <a:gd name="T6" fmla="*/ 30 w 563"/>
                <a:gd name="T7" fmla="*/ 59 h 563"/>
                <a:gd name="T8" fmla="*/ 59 w 563"/>
                <a:gd name="T9" fmla="*/ 29 h 563"/>
                <a:gd name="T10" fmla="*/ 504 w 563"/>
                <a:gd name="T11" fmla="*/ 29 h 563"/>
                <a:gd name="T12" fmla="*/ 534 w 563"/>
                <a:gd name="T13" fmla="*/ 59 h 563"/>
                <a:gd name="T14" fmla="*/ 534 w 563"/>
                <a:gd name="T15" fmla="*/ 254 h 563"/>
                <a:gd name="T16" fmla="*/ 554 w 563"/>
                <a:gd name="T17" fmla="*/ 253 h 563"/>
                <a:gd name="T18" fmla="*/ 563 w 563"/>
                <a:gd name="T19" fmla="*/ 253 h 563"/>
                <a:gd name="T20" fmla="*/ 563 w 563"/>
                <a:gd name="T21" fmla="*/ 59 h 563"/>
                <a:gd name="T22" fmla="*/ 504 w 563"/>
                <a:gd name="T23" fmla="*/ 0 h 563"/>
                <a:gd name="T24" fmla="*/ 59 w 563"/>
                <a:gd name="T25" fmla="*/ 0 h 563"/>
                <a:gd name="T26" fmla="*/ 0 w 563"/>
                <a:gd name="T27" fmla="*/ 59 h 563"/>
                <a:gd name="T28" fmla="*/ 0 w 563"/>
                <a:gd name="T29" fmla="*/ 504 h 563"/>
                <a:gd name="T30" fmla="*/ 59 w 563"/>
                <a:gd name="T31" fmla="*/ 563 h 563"/>
                <a:gd name="T32" fmla="*/ 326 w 563"/>
                <a:gd name="T33" fmla="*/ 563 h 563"/>
                <a:gd name="T34" fmla="*/ 319 w 563"/>
                <a:gd name="T35" fmla="*/ 533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3" h="563">
                  <a:moveTo>
                    <a:pt x="319" y="533"/>
                  </a:moveTo>
                  <a:cubicBezTo>
                    <a:pt x="59" y="533"/>
                    <a:pt x="59" y="533"/>
                    <a:pt x="59" y="533"/>
                  </a:cubicBezTo>
                  <a:cubicBezTo>
                    <a:pt x="43" y="533"/>
                    <a:pt x="30" y="520"/>
                    <a:pt x="30" y="504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42"/>
                    <a:pt x="43" y="29"/>
                    <a:pt x="59" y="29"/>
                  </a:cubicBezTo>
                  <a:cubicBezTo>
                    <a:pt x="504" y="29"/>
                    <a:pt x="504" y="29"/>
                    <a:pt x="504" y="29"/>
                  </a:cubicBezTo>
                  <a:cubicBezTo>
                    <a:pt x="520" y="29"/>
                    <a:pt x="534" y="42"/>
                    <a:pt x="534" y="59"/>
                  </a:cubicBezTo>
                  <a:cubicBezTo>
                    <a:pt x="534" y="254"/>
                    <a:pt x="534" y="254"/>
                    <a:pt x="534" y="254"/>
                  </a:cubicBezTo>
                  <a:cubicBezTo>
                    <a:pt x="540" y="253"/>
                    <a:pt x="547" y="253"/>
                    <a:pt x="554" y="253"/>
                  </a:cubicBezTo>
                  <a:cubicBezTo>
                    <a:pt x="557" y="253"/>
                    <a:pt x="560" y="253"/>
                    <a:pt x="563" y="253"/>
                  </a:cubicBezTo>
                  <a:cubicBezTo>
                    <a:pt x="563" y="59"/>
                    <a:pt x="563" y="59"/>
                    <a:pt x="563" y="59"/>
                  </a:cubicBezTo>
                  <a:cubicBezTo>
                    <a:pt x="563" y="26"/>
                    <a:pt x="537" y="0"/>
                    <a:pt x="504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36"/>
                    <a:pt x="27" y="563"/>
                    <a:pt x="59" y="563"/>
                  </a:cubicBezTo>
                  <a:cubicBezTo>
                    <a:pt x="326" y="563"/>
                    <a:pt x="326" y="563"/>
                    <a:pt x="326" y="563"/>
                  </a:cubicBezTo>
                  <a:cubicBezTo>
                    <a:pt x="323" y="553"/>
                    <a:pt x="321" y="543"/>
                    <a:pt x="319" y="5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EDC51CA6-C07A-A74A-83D1-93BDFB391C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0625" y="4433888"/>
              <a:ext cx="785813" cy="785813"/>
            </a:xfrm>
            <a:custGeom>
              <a:avLst/>
              <a:gdLst>
                <a:gd name="T0" fmla="*/ 224 w 447"/>
                <a:gd name="T1" fmla="*/ 0 h 446"/>
                <a:gd name="T2" fmla="*/ 0 w 447"/>
                <a:gd name="T3" fmla="*/ 223 h 446"/>
                <a:gd name="T4" fmla="*/ 224 w 447"/>
                <a:gd name="T5" fmla="*/ 446 h 446"/>
                <a:gd name="T6" fmla="*/ 447 w 447"/>
                <a:gd name="T7" fmla="*/ 223 h 446"/>
                <a:gd name="T8" fmla="*/ 224 w 447"/>
                <a:gd name="T9" fmla="*/ 0 h 446"/>
                <a:gd name="T10" fmla="*/ 284 w 447"/>
                <a:gd name="T11" fmla="*/ 259 h 446"/>
                <a:gd name="T12" fmla="*/ 234 w 447"/>
                <a:gd name="T13" fmla="*/ 340 h 446"/>
                <a:gd name="T14" fmla="*/ 224 w 447"/>
                <a:gd name="T15" fmla="*/ 348 h 446"/>
                <a:gd name="T16" fmla="*/ 224 w 447"/>
                <a:gd name="T17" fmla="*/ 348 h 446"/>
                <a:gd name="T18" fmla="*/ 213 w 447"/>
                <a:gd name="T19" fmla="*/ 340 h 446"/>
                <a:gd name="T20" fmla="*/ 163 w 447"/>
                <a:gd name="T21" fmla="*/ 259 h 446"/>
                <a:gd name="T22" fmla="*/ 160 w 447"/>
                <a:gd name="T23" fmla="*/ 250 h 446"/>
                <a:gd name="T24" fmla="*/ 174 w 447"/>
                <a:gd name="T25" fmla="*/ 242 h 446"/>
                <a:gd name="T26" fmla="*/ 199 w 447"/>
                <a:gd name="T27" fmla="*/ 242 h 446"/>
                <a:gd name="T28" fmla="*/ 199 w 447"/>
                <a:gd name="T29" fmla="*/ 102 h 446"/>
                <a:gd name="T30" fmla="*/ 204 w 447"/>
                <a:gd name="T31" fmla="*/ 97 h 446"/>
                <a:gd name="T32" fmla="*/ 204 w 447"/>
                <a:gd name="T33" fmla="*/ 97 h 446"/>
                <a:gd name="T34" fmla="*/ 205 w 447"/>
                <a:gd name="T35" fmla="*/ 97 h 446"/>
                <a:gd name="T36" fmla="*/ 204 w 447"/>
                <a:gd name="T37" fmla="*/ 97 h 446"/>
                <a:gd name="T38" fmla="*/ 243 w 447"/>
                <a:gd name="T39" fmla="*/ 97 h 446"/>
                <a:gd name="T40" fmla="*/ 243 w 447"/>
                <a:gd name="T41" fmla="*/ 97 h 446"/>
                <a:gd name="T42" fmla="*/ 243 w 447"/>
                <a:gd name="T43" fmla="*/ 97 h 446"/>
                <a:gd name="T44" fmla="*/ 244 w 447"/>
                <a:gd name="T45" fmla="*/ 97 h 446"/>
                <a:gd name="T46" fmla="*/ 248 w 447"/>
                <a:gd name="T47" fmla="*/ 102 h 446"/>
                <a:gd name="T48" fmla="*/ 248 w 447"/>
                <a:gd name="T49" fmla="*/ 242 h 446"/>
                <a:gd name="T50" fmla="*/ 273 w 447"/>
                <a:gd name="T51" fmla="*/ 242 h 446"/>
                <a:gd name="T52" fmla="*/ 287 w 447"/>
                <a:gd name="T53" fmla="*/ 250 h 446"/>
                <a:gd name="T54" fmla="*/ 284 w 447"/>
                <a:gd name="T55" fmla="*/ 259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7" h="446">
                  <a:moveTo>
                    <a:pt x="224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6"/>
                    <a:pt x="100" y="446"/>
                    <a:pt x="224" y="446"/>
                  </a:cubicBezTo>
                  <a:cubicBezTo>
                    <a:pt x="347" y="446"/>
                    <a:pt x="447" y="346"/>
                    <a:pt x="447" y="223"/>
                  </a:cubicBezTo>
                  <a:cubicBezTo>
                    <a:pt x="447" y="100"/>
                    <a:pt x="347" y="0"/>
                    <a:pt x="224" y="0"/>
                  </a:cubicBezTo>
                  <a:moveTo>
                    <a:pt x="284" y="259"/>
                  </a:moveTo>
                  <a:cubicBezTo>
                    <a:pt x="284" y="259"/>
                    <a:pt x="242" y="326"/>
                    <a:pt x="234" y="340"/>
                  </a:cubicBezTo>
                  <a:cubicBezTo>
                    <a:pt x="231" y="345"/>
                    <a:pt x="227" y="348"/>
                    <a:pt x="224" y="348"/>
                  </a:cubicBezTo>
                  <a:cubicBezTo>
                    <a:pt x="224" y="348"/>
                    <a:pt x="224" y="348"/>
                    <a:pt x="224" y="348"/>
                  </a:cubicBezTo>
                  <a:cubicBezTo>
                    <a:pt x="220" y="348"/>
                    <a:pt x="216" y="345"/>
                    <a:pt x="213" y="340"/>
                  </a:cubicBezTo>
                  <a:cubicBezTo>
                    <a:pt x="205" y="326"/>
                    <a:pt x="163" y="259"/>
                    <a:pt x="163" y="259"/>
                  </a:cubicBezTo>
                  <a:cubicBezTo>
                    <a:pt x="161" y="255"/>
                    <a:pt x="160" y="252"/>
                    <a:pt x="160" y="250"/>
                  </a:cubicBezTo>
                  <a:cubicBezTo>
                    <a:pt x="160" y="245"/>
                    <a:pt x="165" y="242"/>
                    <a:pt x="174" y="242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199" y="102"/>
                    <a:pt x="199" y="102"/>
                    <a:pt x="199" y="102"/>
                  </a:cubicBezTo>
                  <a:cubicBezTo>
                    <a:pt x="199" y="100"/>
                    <a:pt x="201" y="98"/>
                    <a:pt x="204" y="97"/>
                  </a:cubicBezTo>
                  <a:cubicBezTo>
                    <a:pt x="204" y="97"/>
                    <a:pt x="204" y="97"/>
                    <a:pt x="204" y="97"/>
                  </a:cubicBezTo>
                  <a:cubicBezTo>
                    <a:pt x="204" y="97"/>
                    <a:pt x="204" y="97"/>
                    <a:pt x="205" y="97"/>
                  </a:cubicBezTo>
                  <a:cubicBezTo>
                    <a:pt x="204" y="97"/>
                    <a:pt x="204" y="97"/>
                    <a:pt x="204" y="97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6" y="98"/>
                    <a:pt x="248" y="100"/>
                    <a:pt x="248" y="102"/>
                  </a:cubicBezTo>
                  <a:cubicBezTo>
                    <a:pt x="248" y="242"/>
                    <a:pt x="248" y="242"/>
                    <a:pt x="248" y="242"/>
                  </a:cubicBezTo>
                  <a:cubicBezTo>
                    <a:pt x="248" y="242"/>
                    <a:pt x="248" y="242"/>
                    <a:pt x="273" y="242"/>
                  </a:cubicBezTo>
                  <a:cubicBezTo>
                    <a:pt x="282" y="242"/>
                    <a:pt x="287" y="245"/>
                    <a:pt x="287" y="250"/>
                  </a:cubicBezTo>
                  <a:cubicBezTo>
                    <a:pt x="287" y="252"/>
                    <a:pt x="286" y="255"/>
                    <a:pt x="284" y="2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ED1F8AF-821C-CA4D-A30D-ABD43B5F4A39}"/>
              </a:ext>
            </a:extLst>
          </p:cNvPr>
          <p:cNvSpPr/>
          <p:nvPr/>
        </p:nvSpPr>
        <p:spPr>
          <a:xfrm rot="10800000" flipV="1">
            <a:off x="5886427" y="1602224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Analyze Data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C9096B-D04C-4D4F-8327-510CD795E698}"/>
              </a:ext>
            </a:extLst>
          </p:cNvPr>
          <p:cNvSpPr/>
          <p:nvPr/>
        </p:nvSpPr>
        <p:spPr>
          <a:xfrm rot="10800000" flipV="1">
            <a:off x="7259088" y="1623807"/>
            <a:ext cx="1414492" cy="871191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/>
              <a:t>Present Results</a:t>
            </a:r>
          </a:p>
        </p:txBody>
      </p:sp>
      <p:sp>
        <p:nvSpPr>
          <p:cNvPr id="26" name="Freeform 4483">
            <a:extLst>
              <a:ext uri="{FF2B5EF4-FFF2-40B4-BE49-F238E27FC236}">
                <a16:creationId xmlns:a16="http://schemas.microsoft.com/office/drawing/2014/main" id="{478006F9-00BF-BE48-9B10-10F7D0AC02E3}"/>
              </a:ext>
            </a:extLst>
          </p:cNvPr>
          <p:cNvSpPr>
            <a:spLocks noEditPoints="1"/>
          </p:cNvSpPr>
          <p:nvPr/>
        </p:nvSpPr>
        <p:spPr bwMode="auto">
          <a:xfrm>
            <a:off x="7589769" y="2398420"/>
            <a:ext cx="771120" cy="769964"/>
          </a:xfrm>
          <a:custGeom>
            <a:avLst/>
            <a:gdLst>
              <a:gd name="T0" fmla="*/ 566 w 566"/>
              <a:gd name="T1" fmla="*/ 0 h 565"/>
              <a:gd name="T2" fmla="*/ 557 w 566"/>
              <a:gd name="T3" fmla="*/ 139 h 565"/>
              <a:gd name="T4" fmla="*/ 557 w 566"/>
              <a:gd name="T5" fmla="*/ 163 h 565"/>
              <a:gd name="T6" fmla="*/ 426 w 566"/>
              <a:gd name="T7" fmla="*/ 147 h 565"/>
              <a:gd name="T8" fmla="*/ 60 w 566"/>
              <a:gd name="T9" fmla="*/ 188 h 565"/>
              <a:gd name="T10" fmla="*/ 138 w 566"/>
              <a:gd name="T11" fmla="*/ 278 h 565"/>
              <a:gd name="T12" fmla="*/ 43 w 566"/>
              <a:gd name="T13" fmla="*/ 190 h 565"/>
              <a:gd name="T14" fmla="*/ 46 w 566"/>
              <a:gd name="T15" fmla="*/ 147 h 565"/>
              <a:gd name="T16" fmla="*/ 418 w 566"/>
              <a:gd name="T17" fmla="*/ 147 h 565"/>
              <a:gd name="T18" fmla="*/ 418 w 566"/>
              <a:gd name="T19" fmla="*/ 278 h 565"/>
              <a:gd name="T20" fmla="*/ 317 w 566"/>
              <a:gd name="T21" fmla="*/ 223 h 565"/>
              <a:gd name="T22" fmla="*/ 404 w 566"/>
              <a:gd name="T23" fmla="*/ 199 h 565"/>
              <a:gd name="T24" fmla="*/ 287 w 566"/>
              <a:gd name="T25" fmla="*/ 287 h 565"/>
              <a:gd name="T26" fmla="*/ 418 w 566"/>
              <a:gd name="T27" fmla="*/ 417 h 565"/>
              <a:gd name="T28" fmla="*/ 277 w 566"/>
              <a:gd name="T29" fmla="*/ 147 h 565"/>
              <a:gd name="T30" fmla="*/ 148 w 566"/>
              <a:gd name="T31" fmla="*/ 147 h 565"/>
              <a:gd name="T32" fmla="*/ 148 w 566"/>
              <a:gd name="T33" fmla="*/ 267 h 565"/>
              <a:gd name="T34" fmla="*/ 279 w 566"/>
              <a:gd name="T35" fmla="*/ 417 h 565"/>
              <a:gd name="T36" fmla="*/ 172 w 566"/>
              <a:gd name="T37" fmla="*/ 274 h 565"/>
              <a:gd name="T38" fmla="*/ 171 w 566"/>
              <a:gd name="T39" fmla="*/ 278 h 565"/>
              <a:gd name="T40" fmla="*/ 287 w 566"/>
              <a:gd name="T41" fmla="*/ 278 h 565"/>
              <a:gd name="T42" fmla="*/ 502 w 566"/>
              <a:gd name="T43" fmla="*/ 354 h 565"/>
              <a:gd name="T44" fmla="*/ 557 w 566"/>
              <a:gd name="T45" fmla="*/ 417 h 565"/>
              <a:gd name="T46" fmla="*/ 472 w 566"/>
              <a:gd name="T47" fmla="*/ 318 h 565"/>
              <a:gd name="T48" fmla="*/ 499 w 566"/>
              <a:gd name="T49" fmla="*/ 327 h 565"/>
              <a:gd name="T50" fmla="*/ 287 w 566"/>
              <a:gd name="T51" fmla="*/ 139 h 565"/>
              <a:gd name="T52" fmla="*/ 164 w 566"/>
              <a:gd name="T53" fmla="*/ 119 h 565"/>
              <a:gd name="T54" fmla="*/ 139 w 566"/>
              <a:gd name="T55" fmla="*/ 139 h 565"/>
              <a:gd name="T56" fmla="*/ 9 w 566"/>
              <a:gd name="T57" fmla="*/ 139 h 565"/>
              <a:gd name="T58" fmla="*/ 128 w 566"/>
              <a:gd name="T59" fmla="*/ 287 h 565"/>
              <a:gd name="T60" fmla="*/ 9 w 566"/>
              <a:gd name="T61" fmla="*/ 287 h 565"/>
              <a:gd name="T62" fmla="*/ 107 w 566"/>
              <a:gd name="T63" fmla="*/ 327 h 565"/>
              <a:gd name="T64" fmla="*/ 139 w 566"/>
              <a:gd name="T65" fmla="*/ 309 h 565"/>
              <a:gd name="T66" fmla="*/ 57 w 566"/>
              <a:gd name="T67" fmla="*/ 360 h 565"/>
              <a:gd name="T68" fmla="*/ 9 w 566"/>
              <a:gd name="T69" fmla="*/ 468 h 565"/>
              <a:gd name="T70" fmla="*/ 279 w 566"/>
              <a:gd name="T71" fmla="*/ 426 h 565"/>
              <a:gd name="T72" fmla="*/ 148 w 566"/>
              <a:gd name="T73" fmla="*/ 426 h 565"/>
              <a:gd name="T74" fmla="*/ 287 w 566"/>
              <a:gd name="T75" fmla="*/ 426 h 565"/>
              <a:gd name="T76" fmla="*/ 390 w 566"/>
              <a:gd name="T77" fmla="*/ 426 h 565"/>
              <a:gd name="T78" fmla="*/ 557 w 566"/>
              <a:gd name="T79" fmla="*/ 454 h 565"/>
              <a:gd name="T80" fmla="*/ 557 w 566"/>
              <a:gd name="T81" fmla="*/ 270 h 565"/>
              <a:gd name="T82" fmla="*/ 426 w 566"/>
              <a:gd name="T83" fmla="*/ 278 h 565"/>
              <a:gd name="T84" fmla="*/ 557 w 566"/>
              <a:gd name="T85" fmla="*/ 198 h 565"/>
              <a:gd name="T86" fmla="*/ 418 w 566"/>
              <a:gd name="T87" fmla="*/ 139 h 565"/>
              <a:gd name="T88" fmla="*/ 418 w 566"/>
              <a:gd name="T89" fmla="*/ 8 h 565"/>
              <a:gd name="T90" fmla="*/ 239 w 566"/>
              <a:gd name="T91" fmla="*/ 52 h 565"/>
              <a:gd name="T92" fmla="*/ 148 w 566"/>
              <a:gd name="T93" fmla="*/ 8 h 565"/>
              <a:gd name="T94" fmla="*/ 76 w 566"/>
              <a:gd name="T95" fmla="*/ 139 h 565"/>
              <a:gd name="T96" fmla="*/ 139 w 566"/>
              <a:gd name="T97" fmla="*/ 8 h 565"/>
              <a:gd name="T98" fmla="*/ 139 w 566"/>
              <a:gd name="T99" fmla="*/ 493 h 565"/>
              <a:gd name="T100" fmla="*/ 148 w 566"/>
              <a:gd name="T101" fmla="*/ 495 h 565"/>
              <a:gd name="T102" fmla="*/ 148 w 566"/>
              <a:gd name="T103" fmla="*/ 557 h 565"/>
              <a:gd name="T104" fmla="*/ 397 w 566"/>
              <a:gd name="T105" fmla="*/ 521 h 565"/>
              <a:gd name="T106" fmla="*/ 426 w 566"/>
              <a:gd name="T107" fmla="*/ 557 h 565"/>
              <a:gd name="T108" fmla="*/ 426 w 566"/>
              <a:gd name="T109" fmla="*/ 557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6" h="565">
                <a:moveTo>
                  <a:pt x="0" y="0"/>
                </a:moveTo>
                <a:cubicBezTo>
                  <a:pt x="0" y="565"/>
                  <a:pt x="0" y="565"/>
                  <a:pt x="0" y="565"/>
                </a:cubicBezTo>
                <a:cubicBezTo>
                  <a:pt x="566" y="565"/>
                  <a:pt x="566" y="565"/>
                  <a:pt x="566" y="565"/>
                </a:cubicBezTo>
                <a:cubicBezTo>
                  <a:pt x="566" y="0"/>
                  <a:pt x="566" y="0"/>
                  <a:pt x="566" y="0"/>
                </a:cubicBezTo>
                <a:lnTo>
                  <a:pt x="0" y="0"/>
                </a:lnTo>
                <a:close/>
                <a:moveTo>
                  <a:pt x="426" y="8"/>
                </a:moveTo>
                <a:cubicBezTo>
                  <a:pt x="557" y="8"/>
                  <a:pt x="557" y="8"/>
                  <a:pt x="557" y="8"/>
                </a:cubicBezTo>
                <a:cubicBezTo>
                  <a:pt x="557" y="139"/>
                  <a:pt x="557" y="139"/>
                  <a:pt x="557" y="139"/>
                </a:cubicBezTo>
                <a:cubicBezTo>
                  <a:pt x="426" y="139"/>
                  <a:pt x="426" y="139"/>
                  <a:pt x="426" y="139"/>
                </a:cubicBezTo>
                <a:lnTo>
                  <a:pt x="426" y="8"/>
                </a:lnTo>
                <a:close/>
                <a:moveTo>
                  <a:pt x="557" y="147"/>
                </a:moveTo>
                <a:cubicBezTo>
                  <a:pt x="557" y="163"/>
                  <a:pt x="557" y="163"/>
                  <a:pt x="557" y="163"/>
                </a:cubicBezTo>
                <a:cubicBezTo>
                  <a:pt x="532" y="187"/>
                  <a:pt x="512" y="207"/>
                  <a:pt x="503" y="214"/>
                </a:cubicBezTo>
                <a:cubicBezTo>
                  <a:pt x="493" y="210"/>
                  <a:pt x="467" y="199"/>
                  <a:pt x="451" y="191"/>
                </a:cubicBezTo>
                <a:cubicBezTo>
                  <a:pt x="440" y="187"/>
                  <a:pt x="432" y="183"/>
                  <a:pt x="426" y="181"/>
                </a:cubicBezTo>
                <a:cubicBezTo>
                  <a:pt x="426" y="147"/>
                  <a:pt x="426" y="147"/>
                  <a:pt x="426" y="147"/>
                </a:cubicBezTo>
                <a:lnTo>
                  <a:pt x="557" y="147"/>
                </a:lnTo>
                <a:close/>
                <a:moveTo>
                  <a:pt x="43" y="190"/>
                </a:moveTo>
                <a:cubicBezTo>
                  <a:pt x="53" y="197"/>
                  <a:pt x="53" y="197"/>
                  <a:pt x="53" y="197"/>
                </a:cubicBezTo>
                <a:cubicBezTo>
                  <a:pt x="60" y="188"/>
                  <a:pt x="60" y="188"/>
                  <a:pt x="60" y="188"/>
                </a:cubicBezTo>
                <a:cubicBezTo>
                  <a:pt x="61" y="188"/>
                  <a:pt x="79" y="167"/>
                  <a:pt x="106" y="147"/>
                </a:cubicBezTo>
                <a:cubicBezTo>
                  <a:pt x="139" y="147"/>
                  <a:pt x="139" y="147"/>
                  <a:pt x="139" y="147"/>
                </a:cubicBezTo>
                <a:cubicBezTo>
                  <a:pt x="139" y="277"/>
                  <a:pt x="139" y="277"/>
                  <a:pt x="139" y="277"/>
                </a:cubicBezTo>
                <a:cubicBezTo>
                  <a:pt x="139" y="277"/>
                  <a:pt x="138" y="278"/>
                  <a:pt x="138" y="278"/>
                </a:cubicBezTo>
                <a:cubicBezTo>
                  <a:pt x="9" y="278"/>
                  <a:pt x="9" y="278"/>
                  <a:pt x="9" y="278"/>
                </a:cubicBezTo>
                <a:cubicBezTo>
                  <a:pt x="9" y="147"/>
                  <a:pt x="9" y="147"/>
                  <a:pt x="9" y="147"/>
                </a:cubicBezTo>
                <a:cubicBezTo>
                  <a:pt x="16" y="147"/>
                  <a:pt x="16" y="147"/>
                  <a:pt x="16" y="147"/>
                </a:cubicBezTo>
                <a:cubicBezTo>
                  <a:pt x="38" y="186"/>
                  <a:pt x="41" y="188"/>
                  <a:pt x="43" y="190"/>
                </a:cubicBezTo>
                <a:close/>
                <a:moveTo>
                  <a:pt x="46" y="147"/>
                </a:moveTo>
                <a:cubicBezTo>
                  <a:pt x="66" y="147"/>
                  <a:pt x="66" y="147"/>
                  <a:pt x="66" y="147"/>
                </a:cubicBezTo>
                <a:cubicBezTo>
                  <a:pt x="61" y="152"/>
                  <a:pt x="56" y="156"/>
                  <a:pt x="53" y="159"/>
                </a:cubicBezTo>
                <a:cubicBezTo>
                  <a:pt x="51" y="156"/>
                  <a:pt x="48" y="152"/>
                  <a:pt x="46" y="147"/>
                </a:cubicBezTo>
                <a:close/>
                <a:moveTo>
                  <a:pt x="418" y="177"/>
                </a:moveTo>
                <a:cubicBezTo>
                  <a:pt x="415" y="176"/>
                  <a:pt x="413" y="175"/>
                  <a:pt x="411" y="175"/>
                </a:cubicBezTo>
                <a:cubicBezTo>
                  <a:pt x="406" y="172"/>
                  <a:pt x="391" y="162"/>
                  <a:pt x="371" y="147"/>
                </a:cubicBezTo>
                <a:cubicBezTo>
                  <a:pt x="418" y="147"/>
                  <a:pt x="418" y="147"/>
                  <a:pt x="418" y="147"/>
                </a:cubicBezTo>
                <a:lnTo>
                  <a:pt x="418" y="177"/>
                </a:lnTo>
                <a:close/>
                <a:moveTo>
                  <a:pt x="404" y="199"/>
                </a:moveTo>
                <a:cubicBezTo>
                  <a:pt x="406" y="200"/>
                  <a:pt x="411" y="202"/>
                  <a:pt x="418" y="205"/>
                </a:cubicBezTo>
                <a:cubicBezTo>
                  <a:pt x="418" y="278"/>
                  <a:pt x="418" y="278"/>
                  <a:pt x="418" y="278"/>
                </a:cubicBezTo>
                <a:cubicBezTo>
                  <a:pt x="409" y="278"/>
                  <a:pt x="409" y="278"/>
                  <a:pt x="409" y="278"/>
                </a:cubicBezTo>
                <a:cubicBezTo>
                  <a:pt x="407" y="277"/>
                  <a:pt x="405" y="276"/>
                  <a:pt x="404" y="274"/>
                </a:cubicBezTo>
                <a:cubicBezTo>
                  <a:pt x="403" y="274"/>
                  <a:pt x="403" y="274"/>
                  <a:pt x="403" y="274"/>
                </a:cubicBezTo>
                <a:cubicBezTo>
                  <a:pt x="366" y="253"/>
                  <a:pt x="325" y="229"/>
                  <a:pt x="317" y="223"/>
                </a:cubicBezTo>
                <a:cubicBezTo>
                  <a:pt x="313" y="214"/>
                  <a:pt x="296" y="183"/>
                  <a:pt x="287" y="166"/>
                </a:cubicBezTo>
                <a:cubicBezTo>
                  <a:pt x="287" y="147"/>
                  <a:pt x="287" y="147"/>
                  <a:pt x="287" y="147"/>
                </a:cubicBezTo>
                <a:cubicBezTo>
                  <a:pt x="327" y="147"/>
                  <a:pt x="327" y="147"/>
                  <a:pt x="327" y="147"/>
                </a:cubicBezTo>
                <a:cubicBezTo>
                  <a:pt x="394" y="195"/>
                  <a:pt x="401" y="198"/>
                  <a:pt x="404" y="199"/>
                </a:cubicBezTo>
                <a:close/>
                <a:moveTo>
                  <a:pt x="380" y="399"/>
                </a:moveTo>
                <a:cubicBezTo>
                  <a:pt x="339" y="417"/>
                  <a:pt x="339" y="417"/>
                  <a:pt x="339" y="417"/>
                </a:cubicBezTo>
                <a:cubicBezTo>
                  <a:pt x="287" y="417"/>
                  <a:pt x="287" y="417"/>
                  <a:pt x="287" y="417"/>
                </a:cubicBezTo>
                <a:cubicBezTo>
                  <a:pt x="287" y="287"/>
                  <a:pt x="287" y="287"/>
                  <a:pt x="287" y="287"/>
                </a:cubicBezTo>
                <a:cubicBezTo>
                  <a:pt x="374" y="287"/>
                  <a:pt x="374" y="287"/>
                  <a:pt x="374" y="287"/>
                </a:cubicBezTo>
                <a:cubicBezTo>
                  <a:pt x="379" y="289"/>
                  <a:pt x="384" y="293"/>
                  <a:pt x="390" y="296"/>
                </a:cubicBezTo>
                <a:cubicBezTo>
                  <a:pt x="393" y="297"/>
                  <a:pt x="405" y="305"/>
                  <a:pt x="418" y="314"/>
                </a:cubicBezTo>
                <a:cubicBezTo>
                  <a:pt x="418" y="417"/>
                  <a:pt x="418" y="417"/>
                  <a:pt x="418" y="417"/>
                </a:cubicBezTo>
                <a:cubicBezTo>
                  <a:pt x="387" y="417"/>
                  <a:pt x="387" y="417"/>
                  <a:pt x="387" y="417"/>
                </a:cubicBezTo>
                <a:lnTo>
                  <a:pt x="380" y="399"/>
                </a:lnTo>
                <a:close/>
                <a:moveTo>
                  <a:pt x="279" y="150"/>
                </a:moveTo>
                <a:cubicBezTo>
                  <a:pt x="277" y="147"/>
                  <a:pt x="277" y="147"/>
                  <a:pt x="277" y="147"/>
                </a:cubicBezTo>
                <a:cubicBezTo>
                  <a:pt x="279" y="147"/>
                  <a:pt x="279" y="147"/>
                  <a:pt x="279" y="147"/>
                </a:cubicBezTo>
                <a:lnTo>
                  <a:pt x="279" y="150"/>
                </a:lnTo>
                <a:close/>
                <a:moveTo>
                  <a:pt x="148" y="267"/>
                </a:moveTo>
                <a:cubicBezTo>
                  <a:pt x="148" y="147"/>
                  <a:pt x="148" y="147"/>
                  <a:pt x="148" y="147"/>
                </a:cubicBezTo>
                <a:cubicBezTo>
                  <a:pt x="267" y="147"/>
                  <a:pt x="267" y="147"/>
                  <a:pt x="267" y="147"/>
                </a:cubicBezTo>
                <a:cubicBezTo>
                  <a:pt x="262" y="152"/>
                  <a:pt x="262" y="152"/>
                  <a:pt x="262" y="152"/>
                </a:cubicBezTo>
                <a:cubicBezTo>
                  <a:pt x="230" y="180"/>
                  <a:pt x="156" y="246"/>
                  <a:pt x="149" y="265"/>
                </a:cubicBezTo>
                <a:cubicBezTo>
                  <a:pt x="149" y="266"/>
                  <a:pt x="148" y="266"/>
                  <a:pt x="148" y="267"/>
                </a:cubicBezTo>
                <a:close/>
                <a:moveTo>
                  <a:pt x="148" y="303"/>
                </a:moveTo>
                <a:cubicBezTo>
                  <a:pt x="154" y="297"/>
                  <a:pt x="160" y="292"/>
                  <a:pt x="165" y="287"/>
                </a:cubicBezTo>
                <a:cubicBezTo>
                  <a:pt x="279" y="287"/>
                  <a:pt x="279" y="287"/>
                  <a:pt x="279" y="287"/>
                </a:cubicBezTo>
                <a:cubicBezTo>
                  <a:pt x="279" y="417"/>
                  <a:pt x="279" y="417"/>
                  <a:pt x="279" y="417"/>
                </a:cubicBezTo>
                <a:cubicBezTo>
                  <a:pt x="148" y="417"/>
                  <a:pt x="148" y="417"/>
                  <a:pt x="148" y="417"/>
                </a:cubicBezTo>
                <a:lnTo>
                  <a:pt x="148" y="303"/>
                </a:lnTo>
                <a:close/>
                <a:moveTo>
                  <a:pt x="171" y="278"/>
                </a:moveTo>
                <a:cubicBezTo>
                  <a:pt x="171" y="277"/>
                  <a:pt x="172" y="276"/>
                  <a:pt x="172" y="274"/>
                </a:cubicBezTo>
                <a:cubicBezTo>
                  <a:pt x="177" y="265"/>
                  <a:pt x="223" y="221"/>
                  <a:pt x="267" y="181"/>
                </a:cubicBezTo>
                <a:cubicBezTo>
                  <a:pt x="270" y="188"/>
                  <a:pt x="275" y="196"/>
                  <a:pt x="279" y="204"/>
                </a:cubicBezTo>
                <a:cubicBezTo>
                  <a:pt x="279" y="278"/>
                  <a:pt x="279" y="278"/>
                  <a:pt x="279" y="278"/>
                </a:cubicBezTo>
                <a:lnTo>
                  <a:pt x="171" y="278"/>
                </a:lnTo>
                <a:close/>
                <a:moveTo>
                  <a:pt x="287" y="220"/>
                </a:moveTo>
                <a:cubicBezTo>
                  <a:pt x="292" y="228"/>
                  <a:pt x="295" y="234"/>
                  <a:pt x="296" y="236"/>
                </a:cubicBezTo>
                <a:cubicBezTo>
                  <a:pt x="297" y="239"/>
                  <a:pt x="299" y="244"/>
                  <a:pt x="359" y="278"/>
                </a:cubicBezTo>
                <a:cubicBezTo>
                  <a:pt x="287" y="278"/>
                  <a:pt x="287" y="278"/>
                  <a:pt x="287" y="278"/>
                </a:cubicBezTo>
                <a:lnTo>
                  <a:pt x="287" y="220"/>
                </a:lnTo>
                <a:close/>
                <a:moveTo>
                  <a:pt x="426" y="319"/>
                </a:moveTo>
                <a:cubicBezTo>
                  <a:pt x="441" y="328"/>
                  <a:pt x="456" y="338"/>
                  <a:pt x="459" y="340"/>
                </a:cubicBezTo>
                <a:cubicBezTo>
                  <a:pt x="467" y="344"/>
                  <a:pt x="492" y="351"/>
                  <a:pt x="502" y="354"/>
                </a:cubicBezTo>
                <a:cubicBezTo>
                  <a:pt x="512" y="356"/>
                  <a:pt x="512" y="356"/>
                  <a:pt x="512" y="356"/>
                </a:cubicBezTo>
                <a:cubicBezTo>
                  <a:pt x="549" y="287"/>
                  <a:pt x="549" y="287"/>
                  <a:pt x="549" y="287"/>
                </a:cubicBezTo>
                <a:cubicBezTo>
                  <a:pt x="557" y="287"/>
                  <a:pt x="557" y="287"/>
                  <a:pt x="557" y="287"/>
                </a:cubicBezTo>
                <a:cubicBezTo>
                  <a:pt x="557" y="417"/>
                  <a:pt x="557" y="417"/>
                  <a:pt x="557" y="417"/>
                </a:cubicBezTo>
                <a:cubicBezTo>
                  <a:pt x="426" y="417"/>
                  <a:pt x="426" y="417"/>
                  <a:pt x="426" y="417"/>
                </a:cubicBezTo>
                <a:lnTo>
                  <a:pt x="426" y="319"/>
                </a:lnTo>
                <a:close/>
                <a:moveTo>
                  <a:pt x="499" y="327"/>
                </a:moveTo>
                <a:cubicBezTo>
                  <a:pt x="487" y="323"/>
                  <a:pt x="475" y="319"/>
                  <a:pt x="472" y="318"/>
                </a:cubicBezTo>
                <a:cubicBezTo>
                  <a:pt x="468" y="316"/>
                  <a:pt x="447" y="302"/>
                  <a:pt x="426" y="289"/>
                </a:cubicBezTo>
                <a:cubicBezTo>
                  <a:pt x="426" y="287"/>
                  <a:pt x="426" y="287"/>
                  <a:pt x="426" y="287"/>
                </a:cubicBezTo>
                <a:cubicBezTo>
                  <a:pt x="520" y="287"/>
                  <a:pt x="520" y="287"/>
                  <a:pt x="520" y="287"/>
                </a:cubicBezTo>
                <a:lnTo>
                  <a:pt x="499" y="327"/>
                </a:lnTo>
                <a:close/>
                <a:moveTo>
                  <a:pt x="287" y="139"/>
                </a:moveTo>
                <a:cubicBezTo>
                  <a:pt x="287" y="118"/>
                  <a:pt x="287" y="118"/>
                  <a:pt x="287" y="118"/>
                </a:cubicBezTo>
                <a:cubicBezTo>
                  <a:pt x="298" y="126"/>
                  <a:pt x="307" y="133"/>
                  <a:pt x="316" y="139"/>
                </a:cubicBezTo>
                <a:lnTo>
                  <a:pt x="287" y="139"/>
                </a:lnTo>
                <a:close/>
                <a:moveTo>
                  <a:pt x="279" y="139"/>
                </a:moveTo>
                <a:cubicBezTo>
                  <a:pt x="148" y="139"/>
                  <a:pt x="148" y="139"/>
                  <a:pt x="148" y="139"/>
                </a:cubicBezTo>
                <a:cubicBezTo>
                  <a:pt x="148" y="124"/>
                  <a:pt x="148" y="124"/>
                  <a:pt x="148" y="124"/>
                </a:cubicBezTo>
                <a:cubicBezTo>
                  <a:pt x="153" y="122"/>
                  <a:pt x="158" y="120"/>
                  <a:pt x="164" y="119"/>
                </a:cubicBezTo>
                <a:cubicBezTo>
                  <a:pt x="205" y="109"/>
                  <a:pt x="229" y="94"/>
                  <a:pt x="241" y="85"/>
                </a:cubicBezTo>
                <a:cubicBezTo>
                  <a:pt x="255" y="95"/>
                  <a:pt x="267" y="104"/>
                  <a:pt x="279" y="112"/>
                </a:cubicBezTo>
                <a:lnTo>
                  <a:pt x="279" y="139"/>
                </a:lnTo>
                <a:close/>
                <a:moveTo>
                  <a:pt x="139" y="139"/>
                </a:moveTo>
                <a:cubicBezTo>
                  <a:pt x="119" y="139"/>
                  <a:pt x="119" y="139"/>
                  <a:pt x="119" y="139"/>
                </a:cubicBezTo>
                <a:cubicBezTo>
                  <a:pt x="125" y="135"/>
                  <a:pt x="132" y="131"/>
                  <a:pt x="139" y="127"/>
                </a:cubicBezTo>
                <a:lnTo>
                  <a:pt x="139" y="139"/>
                </a:lnTo>
                <a:close/>
                <a:moveTo>
                  <a:pt x="9" y="139"/>
                </a:moveTo>
                <a:cubicBezTo>
                  <a:pt x="9" y="133"/>
                  <a:pt x="9" y="133"/>
                  <a:pt x="9" y="133"/>
                </a:cubicBezTo>
                <a:cubicBezTo>
                  <a:pt x="10" y="135"/>
                  <a:pt x="11" y="137"/>
                  <a:pt x="12" y="139"/>
                </a:cubicBezTo>
                <a:lnTo>
                  <a:pt x="9" y="139"/>
                </a:lnTo>
                <a:close/>
                <a:moveTo>
                  <a:pt x="128" y="287"/>
                </a:moveTo>
                <a:cubicBezTo>
                  <a:pt x="118" y="294"/>
                  <a:pt x="107" y="300"/>
                  <a:pt x="103" y="302"/>
                </a:cubicBezTo>
                <a:cubicBezTo>
                  <a:pt x="98" y="303"/>
                  <a:pt x="90" y="306"/>
                  <a:pt x="56" y="329"/>
                </a:cubicBezTo>
                <a:cubicBezTo>
                  <a:pt x="9" y="296"/>
                  <a:pt x="9" y="296"/>
                  <a:pt x="9" y="296"/>
                </a:cubicBezTo>
                <a:cubicBezTo>
                  <a:pt x="9" y="287"/>
                  <a:pt x="9" y="287"/>
                  <a:pt x="9" y="287"/>
                </a:cubicBezTo>
                <a:lnTo>
                  <a:pt x="128" y="287"/>
                </a:lnTo>
                <a:close/>
                <a:moveTo>
                  <a:pt x="107" y="327"/>
                </a:moveTo>
                <a:cubicBezTo>
                  <a:pt x="107" y="327"/>
                  <a:pt x="106" y="327"/>
                  <a:pt x="104" y="327"/>
                </a:cubicBezTo>
                <a:cubicBezTo>
                  <a:pt x="105" y="327"/>
                  <a:pt x="106" y="327"/>
                  <a:pt x="107" y="327"/>
                </a:cubicBezTo>
                <a:close/>
                <a:moveTo>
                  <a:pt x="57" y="360"/>
                </a:moveTo>
                <a:cubicBezTo>
                  <a:pt x="64" y="355"/>
                  <a:pt x="64" y="355"/>
                  <a:pt x="64" y="355"/>
                </a:cubicBezTo>
                <a:cubicBezTo>
                  <a:pt x="81" y="343"/>
                  <a:pt x="102" y="329"/>
                  <a:pt x="107" y="327"/>
                </a:cubicBezTo>
                <a:cubicBezTo>
                  <a:pt x="114" y="325"/>
                  <a:pt x="127" y="318"/>
                  <a:pt x="139" y="309"/>
                </a:cubicBezTo>
                <a:cubicBezTo>
                  <a:pt x="139" y="417"/>
                  <a:pt x="139" y="417"/>
                  <a:pt x="139" y="417"/>
                </a:cubicBezTo>
                <a:cubicBezTo>
                  <a:pt x="9" y="417"/>
                  <a:pt x="9" y="417"/>
                  <a:pt x="9" y="417"/>
                </a:cubicBezTo>
                <a:cubicBezTo>
                  <a:pt x="9" y="327"/>
                  <a:pt x="9" y="327"/>
                  <a:pt x="9" y="327"/>
                </a:cubicBezTo>
                <a:lnTo>
                  <a:pt x="57" y="360"/>
                </a:lnTo>
                <a:close/>
                <a:moveTo>
                  <a:pt x="139" y="426"/>
                </a:moveTo>
                <a:cubicBezTo>
                  <a:pt x="139" y="467"/>
                  <a:pt x="139" y="467"/>
                  <a:pt x="139" y="467"/>
                </a:cubicBezTo>
                <a:cubicBezTo>
                  <a:pt x="78" y="454"/>
                  <a:pt x="78" y="454"/>
                  <a:pt x="78" y="454"/>
                </a:cubicBezTo>
                <a:cubicBezTo>
                  <a:pt x="9" y="468"/>
                  <a:pt x="9" y="468"/>
                  <a:pt x="9" y="468"/>
                </a:cubicBezTo>
                <a:cubicBezTo>
                  <a:pt x="9" y="426"/>
                  <a:pt x="9" y="426"/>
                  <a:pt x="9" y="426"/>
                </a:cubicBezTo>
                <a:lnTo>
                  <a:pt x="139" y="426"/>
                </a:lnTo>
                <a:close/>
                <a:moveTo>
                  <a:pt x="148" y="426"/>
                </a:moveTo>
                <a:cubicBezTo>
                  <a:pt x="279" y="426"/>
                  <a:pt x="279" y="426"/>
                  <a:pt x="279" y="426"/>
                </a:cubicBezTo>
                <a:cubicBezTo>
                  <a:pt x="279" y="444"/>
                  <a:pt x="279" y="444"/>
                  <a:pt x="279" y="444"/>
                </a:cubicBezTo>
                <a:cubicBezTo>
                  <a:pt x="197" y="480"/>
                  <a:pt x="197" y="480"/>
                  <a:pt x="197" y="480"/>
                </a:cubicBezTo>
                <a:cubicBezTo>
                  <a:pt x="148" y="469"/>
                  <a:pt x="148" y="469"/>
                  <a:pt x="148" y="469"/>
                </a:cubicBezTo>
                <a:lnTo>
                  <a:pt x="148" y="426"/>
                </a:lnTo>
                <a:close/>
                <a:moveTo>
                  <a:pt x="287" y="426"/>
                </a:moveTo>
                <a:cubicBezTo>
                  <a:pt x="320" y="426"/>
                  <a:pt x="320" y="426"/>
                  <a:pt x="320" y="426"/>
                </a:cubicBezTo>
                <a:cubicBezTo>
                  <a:pt x="287" y="440"/>
                  <a:pt x="287" y="440"/>
                  <a:pt x="287" y="440"/>
                </a:cubicBezTo>
                <a:lnTo>
                  <a:pt x="287" y="426"/>
                </a:lnTo>
                <a:close/>
                <a:moveTo>
                  <a:pt x="418" y="426"/>
                </a:moveTo>
                <a:cubicBezTo>
                  <a:pt x="418" y="490"/>
                  <a:pt x="418" y="490"/>
                  <a:pt x="418" y="490"/>
                </a:cubicBezTo>
                <a:cubicBezTo>
                  <a:pt x="413" y="491"/>
                  <a:pt x="413" y="491"/>
                  <a:pt x="413" y="491"/>
                </a:cubicBezTo>
                <a:cubicBezTo>
                  <a:pt x="390" y="426"/>
                  <a:pt x="390" y="426"/>
                  <a:pt x="390" y="426"/>
                </a:cubicBezTo>
                <a:lnTo>
                  <a:pt x="418" y="426"/>
                </a:lnTo>
                <a:close/>
                <a:moveTo>
                  <a:pt x="426" y="426"/>
                </a:moveTo>
                <a:cubicBezTo>
                  <a:pt x="557" y="426"/>
                  <a:pt x="557" y="426"/>
                  <a:pt x="557" y="426"/>
                </a:cubicBezTo>
                <a:cubicBezTo>
                  <a:pt x="557" y="454"/>
                  <a:pt x="557" y="454"/>
                  <a:pt x="557" y="454"/>
                </a:cubicBezTo>
                <a:cubicBezTo>
                  <a:pt x="426" y="488"/>
                  <a:pt x="426" y="488"/>
                  <a:pt x="426" y="488"/>
                </a:cubicBezTo>
                <a:lnTo>
                  <a:pt x="426" y="426"/>
                </a:lnTo>
                <a:close/>
                <a:moveTo>
                  <a:pt x="553" y="278"/>
                </a:moveTo>
                <a:cubicBezTo>
                  <a:pt x="557" y="270"/>
                  <a:pt x="557" y="270"/>
                  <a:pt x="557" y="270"/>
                </a:cubicBezTo>
                <a:cubicBezTo>
                  <a:pt x="557" y="278"/>
                  <a:pt x="557" y="278"/>
                  <a:pt x="557" y="278"/>
                </a:cubicBezTo>
                <a:lnTo>
                  <a:pt x="553" y="278"/>
                </a:lnTo>
                <a:close/>
                <a:moveTo>
                  <a:pt x="524" y="278"/>
                </a:moveTo>
                <a:cubicBezTo>
                  <a:pt x="426" y="278"/>
                  <a:pt x="426" y="278"/>
                  <a:pt x="426" y="278"/>
                </a:cubicBezTo>
                <a:cubicBezTo>
                  <a:pt x="426" y="208"/>
                  <a:pt x="426" y="208"/>
                  <a:pt x="426" y="208"/>
                </a:cubicBezTo>
                <a:cubicBezTo>
                  <a:pt x="431" y="210"/>
                  <a:pt x="436" y="213"/>
                  <a:pt x="441" y="215"/>
                </a:cubicBezTo>
                <a:cubicBezTo>
                  <a:pt x="492" y="237"/>
                  <a:pt x="500" y="240"/>
                  <a:pt x="505" y="240"/>
                </a:cubicBezTo>
                <a:cubicBezTo>
                  <a:pt x="510" y="240"/>
                  <a:pt x="514" y="240"/>
                  <a:pt x="557" y="198"/>
                </a:cubicBezTo>
                <a:cubicBezTo>
                  <a:pt x="557" y="216"/>
                  <a:pt x="557" y="216"/>
                  <a:pt x="557" y="216"/>
                </a:cubicBezTo>
                <a:lnTo>
                  <a:pt x="524" y="278"/>
                </a:lnTo>
                <a:close/>
                <a:moveTo>
                  <a:pt x="418" y="8"/>
                </a:moveTo>
                <a:cubicBezTo>
                  <a:pt x="418" y="139"/>
                  <a:pt x="418" y="139"/>
                  <a:pt x="418" y="139"/>
                </a:cubicBezTo>
                <a:cubicBezTo>
                  <a:pt x="359" y="139"/>
                  <a:pt x="359" y="139"/>
                  <a:pt x="359" y="139"/>
                </a:cubicBezTo>
                <a:cubicBezTo>
                  <a:pt x="337" y="123"/>
                  <a:pt x="311" y="104"/>
                  <a:pt x="287" y="87"/>
                </a:cubicBezTo>
                <a:cubicBezTo>
                  <a:pt x="287" y="8"/>
                  <a:pt x="287" y="8"/>
                  <a:pt x="287" y="8"/>
                </a:cubicBezTo>
                <a:lnTo>
                  <a:pt x="418" y="8"/>
                </a:lnTo>
                <a:close/>
                <a:moveTo>
                  <a:pt x="279" y="8"/>
                </a:moveTo>
                <a:cubicBezTo>
                  <a:pt x="279" y="81"/>
                  <a:pt x="279" y="81"/>
                  <a:pt x="279" y="81"/>
                </a:cubicBezTo>
                <a:cubicBezTo>
                  <a:pt x="268" y="73"/>
                  <a:pt x="258" y="65"/>
                  <a:pt x="248" y="58"/>
                </a:cubicBezTo>
                <a:cubicBezTo>
                  <a:pt x="239" y="52"/>
                  <a:pt x="239" y="52"/>
                  <a:pt x="239" y="52"/>
                </a:cubicBezTo>
                <a:cubicBezTo>
                  <a:pt x="232" y="60"/>
                  <a:pt x="232" y="60"/>
                  <a:pt x="232" y="60"/>
                </a:cubicBezTo>
                <a:cubicBezTo>
                  <a:pt x="231" y="60"/>
                  <a:pt x="210" y="81"/>
                  <a:pt x="158" y="94"/>
                </a:cubicBezTo>
                <a:cubicBezTo>
                  <a:pt x="154" y="95"/>
                  <a:pt x="151" y="96"/>
                  <a:pt x="148" y="97"/>
                </a:cubicBezTo>
                <a:cubicBezTo>
                  <a:pt x="148" y="8"/>
                  <a:pt x="148" y="8"/>
                  <a:pt x="148" y="8"/>
                </a:cubicBezTo>
                <a:lnTo>
                  <a:pt x="279" y="8"/>
                </a:lnTo>
                <a:close/>
                <a:moveTo>
                  <a:pt x="139" y="8"/>
                </a:moveTo>
                <a:cubicBezTo>
                  <a:pt x="139" y="100"/>
                  <a:pt x="139" y="100"/>
                  <a:pt x="139" y="100"/>
                </a:cubicBezTo>
                <a:cubicBezTo>
                  <a:pt x="115" y="109"/>
                  <a:pt x="93" y="125"/>
                  <a:pt x="76" y="139"/>
                </a:cubicBezTo>
                <a:cubicBezTo>
                  <a:pt x="41" y="139"/>
                  <a:pt x="41" y="139"/>
                  <a:pt x="41" y="139"/>
                </a:cubicBezTo>
                <a:cubicBezTo>
                  <a:pt x="32" y="123"/>
                  <a:pt x="20" y="102"/>
                  <a:pt x="9" y="81"/>
                </a:cubicBezTo>
                <a:cubicBezTo>
                  <a:pt x="9" y="8"/>
                  <a:pt x="9" y="8"/>
                  <a:pt x="9" y="8"/>
                </a:cubicBezTo>
                <a:lnTo>
                  <a:pt x="139" y="8"/>
                </a:lnTo>
                <a:close/>
                <a:moveTo>
                  <a:pt x="9" y="557"/>
                </a:moveTo>
                <a:cubicBezTo>
                  <a:pt x="9" y="494"/>
                  <a:pt x="9" y="494"/>
                  <a:pt x="9" y="494"/>
                </a:cubicBezTo>
                <a:cubicBezTo>
                  <a:pt x="77" y="480"/>
                  <a:pt x="77" y="480"/>
                  <a:pt x="77" y="480"/>
                </a:cubicBezTo>
                <a:cubicBezTo>
                  <a:pt x="139" y="493"/>
                  <a:pt x="139" y="493"/>
                  <a:pt x="139" y="493"/>
                </a:cubicBezTo>
                <a:cubicBezTo>
                  <a:pt x="139" y="557"/>
                  <a:pt x="139" y="557"/>
                  <a:pt x="139" y="557"/>
                </a:cubicBezTo>
                <a:lnTo>
                  <a:pt x="9" y="557"/>
                </a:lnTo>
                <a:close/>
                <a:moveTo>
                  <a:pt x="148" y="557"/>
                </a:moveTo>
                <a:cubicBezTo>
                  <a:pt x="148" y="495"/>
                  <a:pt x="148" y="495"/>
                  <a:pt x="148" y="495"/>
                </a:cubicBezTo>
                <a:cubicBezTo>
                  <a:pt x="200" y="507"/>
                  <a:pt x="200" y="507"/>
                  <a:pt x="200" y="507"/>
                </a:cubicBezTo>
                <a:cubicBezTo>
                  <a:pt x="279" y="472"/>
                  <a:pt x="279" y="472"/>
                  <a:pt x="279" y="472"/>
                </a:cubicBezTo>
                <a:cubicBezTo>
                  <a:pt x="279" y="557"/>
                  <a:pt x="279" y="557"/>
                  <a:pt x="279" y="557"/>
                </a:cubicBezTo>
                <a:lnTo>
                  <a:pt x="148" y="557"/>
                </a:lnTo>
                <a:close/>
                <a:moveTo>
                  <a:pt x="287" y="557"/>
                </a:moveTo>
                <a:cubicBezTo>
                  <a:pt x="287" y="468"/>
                  <a:pt x="287" y="468"/>
                  <a:pt x="287" y="468"/>
                </a:cubicBezTo>
                <a:cubicBezTo>
                  <a:pt x="366" y="433"/>
                  <a:pt x="366" y="433"/>
                  <a:pt x="366" y="433"/>
                </a:cubicBezTo>
                <a:cubicBezTo>
                  <a:pt x="397" y="521"/>
                  <a:pt x="397" y="521"/>
                  <a:pt x="397" y="521"/>
                </a:cubicBezTo>
                <a:cubicBezTo>
                  <a:pt x="418" y="516"/>
                  <a:pt x="418" y="516"/>
                  <a:pt x="418" y="516"/>
                </a:cubicBezTo>
                <a:cubicBezTo>
                  <a:pt x="418" y="557"/>
                  <a:pt x="418" y="557"/>
                  <a:pt x="418" y="557"/>
                </a:cubicBezTo>
                <a:lnTo>
                  <a:pt x="287" y="557"/>
                </a:lnTo>
                <a:close/>
                <a:moveTo>
                  <a:pt x="426" y="557"/>
                </a:moveTo>
                <a:cubicBezTo>
                  <a:pt x="426" y="514"/>
                  <a:pt x="426" y="514"/>
                  <a:pt x="426" y="514"/>
                </a:cubicBezTo>
                <a:cubicBezTo>
                  <a:pt x="557" y="480"/>
                  <a:pt x="557" y="480"/>
                  <a:pt x="557" y="480"/>
                </a:cubicBezTo>
                <a:cubicBezTo>
                  <a:pt x="557" y="557"/>
                  <a:pt x="557" y="557"/>
                  <a:pt x="557" y="557"/>
                </a:cubicBezTo>
                <a:lnTo>
                  <a:pt x="426" y="557"/>
                </a:lnTo>
                <a:close/>
              </a:path>
            </a:pathLst>
          </a:custGeom>
          <a:solidFill>
            <a:srgbClr val="EC881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CA1540-9E4F-9F48-89B6-649839A78563}"/>
              </a:ext>
            </a:extLst>
          </p:cNvPr>
          <p:cNvGrpSpPr/>
          <p:nvPr/>
        </p:nvGrpSpPr>
        <p:grpSpPr>
          <a:xfrm>
            <a:off x="6161497" y="2430043"/>
            <a:ext cx="919642" cy="686300"/>
            <a:chOff x="1420813" y="4851400"/>
            <a:chExt cx="1276351" cy="952500"/>
          </a:xfrm>
          <a:solidFill>
            <a:srgbClr val="EC881D"/>
          </a:solidFill>
        </p:grpSpPr>
        <p:sp>
          <p:nvSpPr>
            <p:cNvPr id="28" name="Freeform 209">
              <a:extLst>
                <a:ext uri="{FF2B5EF4-FFF2-40B4-BE49-F238E27FC236}">
                  <a16:creationId xmlns:a16="http://schemas.microsoft.com/office/drawing/2014/main" id="{7AADE922-D95B-5547-BF43-0DCC9F9048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3226" y="4851400"/>
              <a:ext cx="1023938" cy="952500"/>
            </a:xfrm>
            <a:custGeom>
              <a:avLst/>
              <a:gdLst>
                <a:gd name="T0" fmla="*/ 236 w 680"/>
                <a:gd name="T1" fmla="*/ 8 h 632"/>
                <a:gd name="T2" fmla="*/ 9 w 680"/>
                <a:gd name="T3" fmla="*/ 267 h 632"/>
                <a:gd name="T4" fmla="*/ 267 w 680"/>
                <a:gd name="T5" fmla="*/ 494 h 632"/>
                <a:gd name="T6" fmla="*/ 391 w 680"/>
                <a:gd name="T7" fmla="*/ 451 h 632"/>
                <a:gd name="T8" fmla="*/ 391 w 680"/>
                <a:gd name="T9" fmla="*/ 451 h 632"/>
                <a:gd name="T10" fmla="*/ 400 w 680"/>
                <a:gd name="T11" fmla="*/ 459 h 632"/>
                <a:gd name="T12" fmla="*/ 485 w 680"/>
                <a:gd name="T13" fmla="*/ 531 h 632"/>
                <a:gd name="T14" fmla="*/ 566 w 680"/>
                <a:gd name="T15" fmla="*/ 600 h 632"/>
                <a:gd name="T16" fmla="*/ 576 w 680"/>
                <a:gd name="T17" fmla="*/ 608 h 632"/>
                <a:gd name="T18" fmla="*/ 658 w 680"/>
                <a:gd name="T19" fmla="*/ 606 h 632"/>
                <a:gd name="T20" fmla="*/ 647 w 680"/>
                <a:gd name="T21" fmla="*/ 524 h 632"/>
                <a:gd name="T22" fmla="*/ 638 w 680"/>
                <a:gd name="T23" fmla="*/ 517 h 632"/>
                <a:gd name="T24" fmla="*/ 472 w 680"/>
                <a:gd name="T25" fmla="*/ 375 h 632"/>
                <a:gd name="T26" fmla="*/ 465 w 680"/>
                <a:gd name="T27" fmla="*/ 369 h 632"/>
                <a:gd name="T28" fmla="*/ 495 w 680"/>
                <a:gd name="T29" fmla="*/ 236 h 632"/>
                <a:gd name="T30" fmla="*/ 236 w 680"/>
                <a:gd name="T31" fmla="*/ 8 h 632"/>
                <a:gd name="T32" fmla="*/ 408 w 680"/>
                <a:gd name="T33" fmla="*/ 241 h 632"/>
                <a:gd name="T34" fmla="*/ 262 w 680"/>
                <a:gd name="T35" fmla="*/ 407 h 632"/>
                <a:gd name="T36" fmla="*/ 96 w 680"/>
                <a:gd name="T37" fmla="*/ 262 h 632"/>
                <a:gd name="T38" fmla="*/ 241 w 680"/>
                <a:gd name="T39" fmla="*/ 95 h 632"/>
                <a:gd name="T40" fmla="*/ 408 w 680"/>
                <a:gd name="T41" fmla="*/ 241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0" h="632">
                  <a:moveTo>
                    <a:pt x="236" y="8"/>
                  </a:moveTo>
                  <a:cubicBezTo>
                    <a:pt x="102" y="17"/>
                    <a:pt x="0" y="133"/>
                    <a:pt x="9" y="267"/>
                  </a:cubicBezTo>
                  <a:cubicBezTo>
                    <a:pt x="17" y="401"/>
                    <a:pt x="133" y="503"/>
                    <a:pt x="267" y="494"/>
                  </a:cubicBezTo>
                  <a:cubicBezTo>
                    <a:pt x="313" y="491"/>
                    <a:pt x="356" y="476"/>
                    <a:pt x="391" y="451"/>
                  </a:cubicBezTo>
                  <a:cubicBezTo>
                    <a:pt x="391" y="451"/>
                    <a:pt x="391" y="451"/>
                    <a:pt x="391" y="451"/>
                  </a:cubicBezTo>
                  <a:cubicBezTo>
                    <a:pt x="400" y="459"/>
                    <a:pt x="400" y="459"/>
                    <a:pt x="400" y="459"/>
                  </a:cubicBezTo>
                  <a:cubicBezTo>
                    <a:pt x="485" y="531"/>
                    <a:pt x="485" y="531"/>
                    <a:pt x="485" y="531"/>
                  </a:cubicBezTo>
                  <a:cubicBezTo>
                    <a:pt x="566" y="600"/>
                    <a:pt x="566" y="600"/>
                    <a:pt x="566" y="600"/>
                  </a:cubicBezTo>
                  <a:cubicBezTo>
                    <a:pt x="576" y="608"/>
                    <a:pt x="576" y="608"/>
                    <a:pt x="576" y="608"/>
                  </a:cubicBezTo>
                  <a:cubicBezTo>
                    <a:pt x="604" y="632"/>
                    <a:pt x="637" y="632"/>
                    <a:pt x="658" y="606"/>
                  </a:cubicBezTo>
                  <a:cubicBezTo>
                    <a:pt x="680" y="581"/>
                    <a:pt x="675" y="548"/>
                    <a:pt x="647" y="524"/>
                  </a:cubicBezTo>
                  <a:cubicBezTo>
                    <a:pt x="638" y="517"/>
                    <a:pt x="638" y="517"/>
                    <a:pt x="638" y="517"/>
                  </a:cubicBezTo>
                  <a:cubicBezTo>
                    <a:pt x="472" y="375"/>
                    <a:pt x="472" y="375"/>
                    <a:pt x="472" y="375"/>
                  </a:cubicBezTo>
                  <a:cubicBezTo>
                    <a:pt x="465" y="369"/>
                    <a:pt x="465" y="369"/>
                    <a:pt x="465" y="369"/>
                  </a:cubicBezTo>
                  <a:cubicBezTo>
                    <a:pt x="486" y="330"/>
                    <a:pt x="498" y="284"/>
                    <a:pt x="495" y="236"/>
                  </a:cubicBezTo>
                  <a:cubicBezTo>
                    <a:pt x="486" y="101"/>
                    <a:pt x="370" y="0"/>
                    <a:pt x="236" y="8"/>
                  </a:cubicBezTo>
                  <a:close/>
                  <a:moveTo>
                    <a:pt x="408" y="241"/>
                  </a:moveTo>
                  <a:cubicBezTo>
                    <a:pt x="413" y="327"/>
                    <a:pt x="348" y="402"/>
                    <a:pt x="262" y="407"/>
                  </a:cubicBezTo>
                  <a:cubicBezTo>
                    <a:pt x="175" y="413"/>
                    <a:pt x="101" y="348"/>
                    <a:pt x="96" y="262"/>
                  </a:cubicBezTo>
                  <a:cubicBezTo>
                    <a:pt x="90" y="175"/>
                    <a:pt x="155" y="101"/>
                    <a:pt x="241" y="95"/>
                  </a:cubicBezTo>
                  <a:cubicBezTo>
                    <a:pt x="328" y="90"/>
                    <a:pt x="402" y="155"/>
                    <a:pt x="408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Oval 210">
              <a:extLst>
                <a:ext uri="{FF2B5EF4-FFF2-40B4-BE49-F238E27FC236}">
                  <a16:creationId xmlns:a16="http://schemas.microsoft.com/office/drawing/2014/main" id="{E5EF948D-63E8-D842-B2AC-553329E59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813" y="4975225"/>
              <a:ext cx="109538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 211">
              <a:extLst>
                <a:ext uri="{FF2B5EF4-FFF2-40B4-BE49-F238E27FC236}">
                  <a16:creationId xmlns:a16="http://schemas.microsoft.com/office/drawing/2014/main" id="{FFE21CF0-61EB-C944-A91D-F7DC1DC8F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251" y="5040313"/>
              <a:ext cx="119063" cy="122238"/>
            </a:xfrm>
            <a:custGeom>
              <a:avLst/>
              <a:gdLst>
                <a:gd name="T0" fmla="*/ 14 w 80"/>
                <a:gd name="T1" fmla="*/ 67 h 81"/>
                <a:gd name="T2" fmla="*/ 14 w 80"/>
                <a:gd name="T3" fmla="*/ 15 h 81"/>
                <a:gd name="T4" fmla="*/ 66 w 80"/>
                <a:gd name="T5" fmla="*/ 15 h 81"/>
                <a:gd name="T6" fmla="*/ 66 w 80"/>
                <a:gd name="T7" fmla="*/ 67 h 81"/>
                <a:gd name="T8" fmla="*/ 14 w 80"/>
                <a:gd name="T9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1">
                  <a:moveTo>
                    <a:pt x="14" y="67"/>
                  </a:moveTo>
                  <a:cubicBezTo>
                    <a:pt x="0" y="52"/>
                    <a:pt x="0" y="29"/>
                    <a:pt x="14" y="15"/>
                  </a:cubicBezTo>
                  <a:cubicBezTo>
                    <a:pt x="28" y="0"/>
                    <a:pt x="52" y="0"/>
                    <a:pt x="66" y="15"/>
                  </a:cubicBezTo>
                  <a:cubicBezTo>
                    <a:pt x="80" y="29"/>
                    <a:pt x="80" y="52"/>
                    <a:pt x="66" y="67"/>
                  </a:cubicBezTo>
                  <a:cubicBezTo>
                    <a:pt x="52" y="81"/>
                    <a:pt x="28" y="81"/>
                    <a:pt x="14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Oval 212">
              <a:extLst>
                <a:ext uri="{FF2B5EF4-FFF2-40B4-BE49-F238E27FC236}">
                  <a16:creationId xmlns:a16="http://schemas.microsoft.com/office/drawing/2014/main" id="{06A36575-12EB-FA42-BF70-6333FCC8F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813" y="5222875"/>
              <a:ext cx="111125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213">
              <a:extLst>
                <a:ext uri="{FF2B5EF4-FFF2-40B4-BE49-F238E27FC236}">
                  <a16:creationId xmlns:a16="http://schemas.microsoft.com/office/drawing/2014/main" id="{B67AFB24-6BC2-454F-8B24-E036DBE3B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488" y="5395913"/>
              <a:ext cx="120650" cy="120650"/>
            </a:xfrm>
            <a:custGeom>
              <a:avLst/>
              <a:gdLst>
                <a:gd name="T0" fmla="*/ 67 w 81"/>
                <a:gd name="T1" fmla="*/ 66 h 80"/>
                <a:gd name="T2" fmla="*/ 15 w 81"/>
                <a:gd name="T3" fmla="*/ 66 h 80"/>
                <a:gd name="T4" fmla="*/ 15 w 81"/>
                <a:gd name="T5" fmla="*/ 14 h 80"/>
                <a:gd name="T6" fmla="*/ 67 w 81"/>
                <a:gd name="T7" fmla="*/ 14 h 80"/>
                <a:gd name="T8" fmla="*/ 67 w 81"/>
                <a:gd name="T9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0">
                  <a:moveTo>
                    <a:pt x="67" y="66"/>
                  </a:moveTo>
                  <a:cubicBezTo>
                    <a:pt x="52" y="80"/>
                    <a:pt x="29" y="80"/>
                    <a:pt x="15" y="66"/>
                  </a:cubicBezTo>
                  <a:cubicBezTo>
                    <a:pt x="0" y="52"/>
                    <a:pt x="0" y="28"/>
                    <a:pt x="15" y="14"/>
                  </a:cubicBezTo>
                  <a:cubicBezTo>
                    <a:pt x="29" y="0"/>
                    <a:pt x="52" y="0"/>
                    <a:pt x="67" y="14"/>
                  </a:cubicBezTo>
                  <a:cubicBezTo>
                    <a:pt x="81" y="28"/>
                    <a:pt x="81" y="52"/>
                    <a:pt x="67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Oval 214">
              <a:extLst>
                <a:ext uri="{FF2B5EF4-FFF2-40B4-BE49-F238E27FC236}">
                  <a16:creationId xmlns:a16="http://schemas.microsoft.com/office/drawing/2014/main" id="{622709CC-5623-D249-92BF-598783615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8463" y="5475288"/>
              <a:ext cx="111125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215">
              <a:extLst>
                <a:ext uri="{FF2B5EF4-FFF2-40B4-BE49-F238E27FC236}">
                  <a16:creationId xmlns:a16="http://schemas.microsoft.com/office/drawing/2014/main" id="{1BA5A535-3099-754B-89C3-C6BFE715B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913" y="5399088"/>
              <a:ext cx="122238" cy="120650"/>
            </a:xfrm>
            <a:custGeom>
              <a:avLst/>
              <a:gdLst>
                <a:gd name="T0" fmla="*/ 67 w 81"/>
                <a:gd name="T1" fmla="*/ 15 h 81"/>
                <a:gd name="T2" fmla="*/ 67 w 81"/>
                <a:gd name="T3" fmla="*/ 67 h 81"/>
                <a:gd name="T4" fmla="*/ 15 w 81"/>
                <a:gd name="T5" fmla="*/ 67 h 81"/>
                <a:gd name="T6" fmla="*/ 15 w 81"/>
                <a:gd name="T7" fmla="*/ 15 h 81"/>
                <a:gd name="T8" fmla="*/ 67 w 81"/>
                <a:gd name="T9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67" y="15"/>
                  </a:moveTo>
                  <a:cubicBezTo>
                    <a:pt x="81" y="29"/>
                    <a:pt x="81" y="52"/>
                    <a:pt x="67" y="67"/>
                  </a:cubicBezTo>
                  <a:cubicBezTo>
                    <a:pt x="52" y="81"/>
                    <a:pt x="29" y="81"/>
                    <a:pt x="15" y="67"/>
                  </a:cubicBezTo>
                  <a:cubicBezTo>
                    <a:pt x="0" y="52"/>
                    <a:pt x="0" y="29"/>
                    <a:pt x="15" y="15"/>
                  </a:cubicBezTo>
                  <a:cubicBezTo>
                    <a:pt x="29" y="0"/>
                    <a:pt x="52" y="0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Oval 216">
              <a:extLst>
                <a:ext uri="{FF2B5EF4-FFF2-40B4-BE49-F238E27FC236}">
                  <a16:creationId xmlns:a16="http://schemas.microsoft.com/office/drawing/2014/main" id="{D4A1B4FB-48F4-4B49-9B2C-3237BAB5A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2463" y="5227638"/>
              <a:ext cx="111125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 217">
              <a:extLst>
                <a:ext uri="{FF2B5EF4-FFF2-40B4-BE49-F238E27FC236}">
                  <a16:creationId xmlns:a16="http://schemas.microsoft.com/office/drawing/2014/main" id="{2328B8BE-EA39-B945-9C40-64A764E8D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676" y="5045075"/>
              <a:ext cx="122238" cy="122238"/>
            </a:xfrm>
            <a:custGeom>
              <a:avLst/>
              <a:gdLst>
                <a:gd name="T0" fmla="*/ 14 w 81"/>
                <a:gd name="T1" fmla="*/ 14 h 81"/>
                <a:gd name="T2" fmla="*/ 66 w 81"/>
                <a:gd name="T3" fmla="*/ 14 h 81"/>
                <a:gd name="T4" fmla="*/ 66 w 81"/>
                <a:gd name="T5" fmla="*/ 66 h 81"/>
                <a:gd name="T6" fmla="*/ 14 w 81"/>
                <a:gd name="T7" fmla="*/ 66 h 81"/>
                <a:gd name="T8" fmla="*/ 14 w 81"/>
                <a:gd name="T9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1">
                  <a:moveTo>
                    <a:pt x="14" y="14"/>
                  </a:moveTo>
                  <a:cubicBezTo>
                    <a:pt x="29" y="0"/>
                    <a:pt x="52" y="0"/>
                    <a:pt x="66" y="14"/>
                  </a:cubicBezTo>
                  <a:cubicBezTo>
                    <a:pt x="81" y="29"/>
                    <a:pt x="81" y="52"/>
                    <a:pt x="66" y="66"/>
                  </a:cubicBezTo>
                  <a:cubicBezTo>
                    <a:pt x="52" y="81"/>
                    <a:pt x="29" y="81"/>
                    <a:pt x="14" y="66"/>
                  </a:cubicBezTo>
                  <a:cubicBezTo>
                    <a:pt x="0" y="52"/>
                    <a:pt x="0" y="29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Curved Down Arrow 36">
            <a:extLst>
              <a:ext uri="{FF2B5EF4-FFF2-40B4-BE49-F238E27FC236}">
                <a16:creationId xmlns:a16="http://schemas.microsoft.com/office/drawing/2014/main" id="{F8F12AA0-F2DD-2A41-A895-C1024DD3D02C}"/>
              </a:ext>
            </a:extLst>
          </p:cNvPr>
          <p:cNvSpPr/>
          <p:nvPr/>
        </p:nvSpPr>
        <p:spPr>
          <a:xfrm rot="10800000">
            <a:off x="6427827" y="3362126"/>
            <a:ext cx="2075879" cy="731520"/>
          </a:xfrm>
          <a:prstGeom prst="curvedDown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38" name="Curved Down Arrow 37">
            <a:extLst>
              <a:ext uri="{FF2B5EF4-FFF2-40B4-BE49-F238E27FC236}">
                <a16:creationId xmlns:a16="http://schemas.microsoft.com/office/drawing/2014/main" id="{9EAFDFAA-6028-E244-9C6D-4F841FF987D2}"/>
              </a:ext>
            </a:extLst>
          </p:cNvPr>
          <p:cNvSpPr/>
          <p:nvPr/>
        </p:nvSpPr>
        <p:spPr>
          <a:xfrm rot="10800000">
            <a:off x="831475" y="3207529"/>
            <a:ext cx="2075879" cy="731520"/>
          </a:xfrm>
          <a:prstGeom prst="curvedDown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E300BF-02B4-9A48-888D-D6FFF9AAF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48" y="149435"/>
            <a:ext cx="2018452" cy="12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0346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Languages and tool preferences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DAFEC-0887-E44E-B302-86B7E84EC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78" y="1147016"/>
            <a:ext cx="2018452" cy="1273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CE45D-46AC-D845-ABF9-03058C496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06" y="1129625"/>
            <a:ext cx="2095867" cy="1391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65325-79F9-6542-92A2-B6B07F6657B4}"/>
              </a:ext>
            </a:extLst>
          </p:cNvPr>
          <p:cNvSpPr txBox="1"/>
          <p:nvPr/>
        </p:nvSpPr>
        <p:spPr>
          <a:xfrm>
            <a:off x="4676025" y="275091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dirty="0"/>
              <a:t>SQL</a:t>
            </a:r>
          </a:p>
          <a:p>
            <a:r>
              <a:rPr lang="en-US" dirty="0"/>
              <a:t>VBA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91B404-0DE1-6947-9D28-FC1ACE8DC760}"/>
              </a:ext>
            </a:extLst>
          </p:cNvPr>
          <p:cNvSpPr txBox="1"/>
          <p:nvPr/>
        </p:nvSpPr>
        <p:spPr>
          <a:xfrm>
            <a:off x="2023292" y="2747059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dirty="0"/>
              <a:t>Python</a:t>
            </a:r>
          </a:p>
          <a:p>
            <a:r>
              <a:rPr lang="en-US" dirty="0"/>
              <a:t>R</a:t>
            </a:r>
          </a:p>
          <a:p>
            <a:r>
              <a:rPr lang="en-US" dirty="0"/>
              <a:t>SAS</a:t>
            </a:r>
          </a:p>
          <a:p>
            <a:r>
              <a:rPr lang="en-US" dirty="0"/>
              <a:t>Spark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A96140-A3CC-C547-ACAF-2D7811D97C35}"/>
              </a:ext>
            </a:extLst>
          </p:cNvPr>
          <p:cNvSpPr txBox="1"/>
          <p:nvPr/>
        </p:nvSpPr>
        <p:spPr>
          <a:xfrm>
            <a:off x="176318" y="2420460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endParaRPr lang="en-US" dirty="0"/>
          </a:p>
          <a:p>
            <a:r>
              <a:rPr lang="en-US" dirty="0"/>
              <a:t>Languages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BB725D-5EA9-D344-9A7E-2D979DDE12ED}"/>
              </a:ext>
            </a:extLst>
          </p:cNvPr>
          <p:cNvSpPr txBox="1"/>
          <p:nvPr/>
        </p:nvSpPr>
        <p:spPr>
          <a:xfrm>
            <a:off x="176318" y="4002447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endParaRPr lang="en-US" dirty="0"/>
          </a:p>
          <a:p>
            <a:r>
              <a:rPr lang="en-US" dirty="0"/>
              <a:t>Tools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06E9C-2B3F-5545-B0EE-2301F0FB72A7}"/>
              </a:ext>
            </a:extLst>
          </p:cNvPr>
          <p:cNvSpPr txBox="1"/>
          <p:nvPr/>
        </p:nvSpPr>
        <p:spPr>
          <a:xfrm>
            <a:off x="2023292" y="392919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endParaRPr lang="en-US" dirty="0"/>
          </a:p>
          <a:p>
            <a:r>
              <a:rPr lang="en-US" dirty="0" err="1"/>
              <a:t>Jupyter</a:t>
            </a:r>
            <a:endParaRPr lang="en-US" dirty="0"/>
          </a:p>
          <a:p>
            <a:r>
              <a:rPr lang="en-US" dirty="0"/>
              <a:t>R Studio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C48730-BBEB-E542-8E46-29D62BF47675}"/>
              </a:ext>
            </a:extLst>
          </p:cNvPr>
          <p:cNvSpPr txBox="1"/>
          <p:nvPr/>
        </p:nvSpPr>
        <p:spPr>
          <a:xfrm>
            <a:off x="4676025" y="4229100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dirty="0"/>
              <a:t>Query tool</a:t>
            </a:r>
          </a:p>
          <a:p>
            <a:r>
              <a:rPr lang="en-US" dirty="0"/>
              <a:t>Tableau</a:t>
            </a:r>
          </a:p>
          <a:p>
            <a:r>
              <a:rPr lang="en-US" dirty="0"/>
              <a:t>Excel</a:t>
            </a:r>
          </a:p>
        </p:txBody>
      </p:sp>
    </p:spTree>
    <p:extLst>
      <p:ext uri="{BB962C8B-B14F-4D97-AF65-F5344CB8AC3E}">
        <p14:creationId xmlns:p14="http://schemas.microsoft.com/office/powerpoint/2010/main" val="139025148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20038"/>
            <a:ext cx="8229600" cy="719053"/>
          </a:xfrm>
        </p:spPr>
        <p:txBody>
          <a:bodyPr/>
          <a:lstStyle/>
          <a:p>
            <a:r>
              <a:rPr lang="en-US" dirty="0"/>
              <a:t>Extending </a:t>
            </a:r>
            <a:r>
              <a:rPr lang="en-US" dirty="0" err="1"/>
              <a:t>Jupyter</a:t>
            </a:r>
            <a:r>
              <a:rPr lang="en-US" dirty="0"/>
              <a:t> to Business Analysts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DAFEC-0887-E44E-B302-86B7E84EC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86" y="2981672"/>
            <a:ext cx="2018452" cy="1273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CE45D-46AC-D845-ABF9-03058C496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71" y="1230364"/>
            <a:ext cx="2095867" cy="1391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49F718-3F0E-BA46-90D4-09556612D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53" y="2151402"/>
            <a:ext cx="981774" cy="1172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D7A78F-65BF-BF43-8606-12399405B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75" y="1163150"/>
            <a:ext cx="2023825" cy="1440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6859DE-40C9-F44D-BC97-803499E1C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75" y="3000170"/>
            <a:ext cx="2164051" cy="1385752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35B095D7-03C1-6344-AF7A-D11938935D06}"/>
              </a:ext>
            </a:extLst>
          </p:cNvPr>
          <p:cNvSpPr/>
          <p:nvPr/>
        </p:nvSpPr>
        <p:spPr>
          <a:xfrm rot="2024087">
            <a:off x="3595607" y="1859797"/>
            <a:ext cx="676546" cy="291605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E8C613F-742D-024D-87FA-6C7F32A3400D}"/>
              </a:ext>
            </a:extLst>
          </p:cNvPr>
          <p:cNvSpPr/>
          <p:nvPr/>
        </p:nvSpPr>
        <p:spPr>
          <a:xfrm rot="19543062">
            <a:off x="3583602" y="3281220"/>
            <a:ext cx="676546" cy="291605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3C4A38E-905D-994C-9A06-85DB930CB271}"/>
              </a:ext>
            </a:extLst>
          </p:cNvPr>
          <p:cNvSpPr/>
          <p:nvPr/>
        </p:nvSpPr>
        <p:spPr>
          <a:xfrm rot="20108873">
            <a:off x="5413912" y="1916538"/>
            <a:ext cx="676546" cy="291605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14615D6-9422-9F48-9B36-EBEDE438DE11}"/>
              </a:ext>
            </a:extLst>
          </p:cNvPr>
          <p:cNvSpPr/>
          <p:nvPr/>
        </p:nvSpPr>
        <p:spPr>
          <a:xfrm rot="2024087">
            <a:off x="5407972" y="3163480"/>
            <a:ext cx="676546" cy="291605"/>
          </a:xfrm>
          <a:prstGeom prst="righ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 err="1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B7A7CE-3FFB-5140-9C02-55A711E2AAAD}"/>
              </a:ext>
            </a:extLst>
          </p:cNvPr>
          <p:cNvSpPr txBox="1"/>
          <p:nvPr/>
        </p:nvSpPr>
        <p:spPr>
          <a:xfrm>
            <a:off x="5100130" y="3324285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dirty="0"/>
              <a:t>API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2B815-E43C-1E4B-9193-900471250189}"/>
              </a:ext>
            </a:extLst>
          </p:cNvPr>
          <p:cNvSpPr txBox="1"/>
          <p:nvPr/>
        </p:nvSpPr>
        <p:spPr>
          <a:xfrm>
            <a:off x="5044051" y="87347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dirty="0"/>
              <a:t>Interactive</a:t>
            </a:r>
          </a:p>
          <a:p>
            <a:r>
              <a:rPr lang="en-US" dirty="0"/>
              <a:t>Dashboard/</a:t>
            </a:r>
          </a:p>
          <a:p>
            <a:r>
              <a:rPr lang="en-US" dirty="0"/>
              <a:t>Analytics </a:t>
            </a:r>
          </a:p>
          <a:p>
            <a:r>
              <a:rPr lang="en-US" dirty="0"/>
              <a:t>Apps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1B94E6-82DF-8441-BBAE-CB14388CE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57" y="1095437"/>
            <a:ext cx="520435" cy="6360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6E4DB-8702-3746-B924-F9655E3F6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98" y="3693046"/>
            <a:ext cx="520435" cy="6360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D1CED8-7510-EF4C-8EA6-2545B154C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80" y="2431156"/>
            <a:ext cx="749300" cy="533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71A231-F529-D049-809A-C3E42B0D0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92" y="2471741"/>
            <a:ext cx="546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81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3F65D0-D885-1345-8FF5-2BC427866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to share end to end analysis</a:t>
            </a:r>
          </a:p>
          <a:p>
            <a:r>
              <a:rPr lang="en-US" dirty="0"/>
              <a:t>Easier to </a:t>
            </a:r>
            <a:r>
              <a:rPr lang="en-US" dirty="0" err="1"/>
              <a:t>productionalize</a:t>
            </a:r>
            <a:r>
              <a:rPr lang="en-US" dirty="0"/>
              <a:t> SQL work</a:t>
            </a:r>
          </a:p>
          <a:p>
            <a:r>
              <a:rPr lang="en-US" dirty="0"/>
              <a:t>Easier access to additional data sources (for example data lake)</a:t>
            </a:r>
          </a:p>
          <a:p>
            <a:r>
              <a:rPr lang="en-US" dirty="0"/>
              <a:t>Can leverage the work produced for Data scientist citizens</a:t>
            </a:r>
          </a:p>
          <a:p>
            <a:pPr lvl="1"/>
            <a:endParaRPr lang="en-US" dirty="0"/>
          </a:p>
          <a:p>
            <a:pPr marL="285750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9771-97CB-C148-B665-28F5DA19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D444D-B794-3B43-B746-82128359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the business analyst</a:t>
            </a:r>
          </a:p>
        </p:txBody>
      </p:sp>
    </p:spTree>
    <p:extLst>
      <p:ext uri="{BB962C8B-B14F-4D97-AF65-F5344CB8AC3E}">
        <p14:creationId xmlns:p14="http://schemas.microsoft.com/office/powerpoint/2010/main" val="266731855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" t="15870" r="1027" b="20863"/>
          <a:stretch/>
        </p:blipFill>
        <p:spPr>
          <a:xfrm>
            <a:off x="-1" y="246887"/>
            <a:ext cx="9144001" cy="4397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" y="1592439"/>
            <a:ext cx="9144001" cy="17526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endParaRPr lang="en-US" sz="2800" kern="0" dirty="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0971" y="895349"/>
            <a:ext cx="8686800" cy="2173794"/>
            <a:chOff x="3280992" y="3611472"/>
            <a:chExt cx="5544591" cy="1840004"/>
          </a:xfrm>
        </p:grpSpPr>
        <p:sp>
          <p:nvSpPr>
            <p:cNvPr id="20" name="TextBox 19"/>
            <p:cNvSpPr txBox="1"/>
            <p:nvPr/>
          </p:nvSpPr>
          <p:spPr>
            <a:xfrm>
              <a:off x="3280992" y="4435460"/>
              <a:ext cx="5544591" cy="101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We empower companies to achieve </a:t>
              </a:r>
              <a:br>
                <a:rPr lang="en-US" sz="2400" dirty="0">
                  <a:solidFill>
                    <a:srgbClr val="FFFFFF"/>
                  </a:solidFill>
                </a:rPr>
              </a:br>
              <a:r>
                <a:rPr lang="en-US" sz="2400" dirty="0">
                  <a:solidFill>
                    <a:srgbClr val="FFFFFF"/>
                  </a:solidFill>
                </a:rPr>
                <a:t>high-impact </a:t>
              </a:r>
              <a:r>
                <a:rPr lang="en-US" sz="2400" b="1" dirty="0">
                  <a:solidFill>
                    <a:srgbClr val="FFFFFF"/>
                  </a:solidFill>
                </a:rPr>
                <a:t>business outcomes </a:t>
              </a:r>
              <a:r>
                <a:rPr lang="en-US" sz="2400" dirty="0">
                  <a:solidFill>
                    <a:srgbClr val="FFFFFF"/>
                  </a:solidFill>
                </a:rPr>
                <a:t>through </a:t>
              </a:r>
              <a:br>
                <a:rPr lang="en-US" sz="2400" dirty="0">
                  <a:solidFill>
                    <a:srgbClr val="FFFFFF"/>
                  </a:solidFill>
                </a:rPr>
              </a:br>
              <a:r>
                <a:rPr lang="en-US" sz="2400" dirty="0">
                  <a:solidFill>
                    <a:srgbClr val="FFFFFF"/>
                  </a:solidFill>
                </a:rPr>
                <a:t>analytics at scale on an agile data foundation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457612" y="3611472"/>
              <a:ext cx="2667423" cy="441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45720" tIns="0" rIns="0" bIns="45720" rtlCol="0" anchor="b" anchorCtr="0">
              <a:prstTxWarp prst="textNoShape">
                <a:avLst/>
              </a:prstTxWarp>
              <a:noAutofit/>
            </a:bodyPr>
            <a:lstStyle/>
            <a:p>
              <a:r>
                <a:rPr lang="en-US" sz="2400" kern="0" dirty="0">
                  <a:solidFill>
                    <a:schemeClr val="accent6"/>
                  </a:solidFill>
                </a:rPr>
                <a:t>What we do…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59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7778E-6 4.81481E-6 L -2.77778E-6 0.02962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Teradata SQL Extension for </a:t>
            </a:r>
            <a:r>
              <a:rPr lang="en-US" dirty="0" err="1"/>
              <a:t>Jupyter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C58E6B4-8577-F74A-853F-6A1AA2605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77" y="664476"/>
            <a:ext cx="4209236" cy="4507530"/>
          </a:xfrm>
        </p:spPr>
      </p:pic>
      <p:sp>
        <p:nvSpPr>
          <p:cNvPr id="14" name="Left Arrow 13">
            <a:extLst>
              <a:ext uri="{FF2B5EF4-FFF2-40B4-BE49-F238E27FC236}">
                <a16:creationId xmlns:a16="http://schemas.microsoft.com/office/drawing/2014/main" id="{F86C5EE8-B3D2-264F-971D-0FE29BFDB588}"/>
              </a:ext>
            </a:extLst>
          </p:cNvPr>
          <p:cNvSpPr/>
          <p:nvPr/>
        </p:nvSpPr>
        <p:spPr>
          <a:xfrm>
            <a:off x="6617313" y="1454359"/>
            <a:ext cx="489204" cy="325455"/>
          </a:xfrm>
          <a:prstGeom prst="lef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FDF200FC-1B4F-0A4B-B530-2603D1969C78}"/>
              </a:ext>
            </a:extLst>
          </p:cNvPr>
          <p:cNvSpPr/>
          <p:nvPr/>
        </p:nvSpPr>
        <p:spPr>
          <a:xfrm>
            <a:off x="6571916" y="2889736"/>
            <a:ext cx="489204" cy="325455"/>
          </a:xfrm>
          <a:prstGeom prst="lef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C2C2097F-3A3F-4F4F-AE3F-B5DF678096AB}"/>
              </a:ext>
            </a:extLst>
          </p:cNvPr>
          <p:cNvSpPr/>
          <p:nvPr/>
        </p:nvSpPr>
        <p:spPr>
          <a:xfrm rot="16200000">
            <a:off x="3863227" y="3745802"/>
            <a:ext cx="489204" cy="325455"/>
          </a:xfrm>
          <a:prstGeom prst="leftArrow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91440" bIns="91440" rtlCol="0" anchor="t">
            <a:prstTxWarp prst="textNoShape">
              <a:avLst/>
            </a:prstTxWarp>
            <a:noAutofit/>
          </a:bodyPr>
          <a:lstStyle/>
          <a:p>
            <a:pPr algn="ctr"/>
            <a:r>
              <a:rPr lang="en-US" kern="0" dirty="0">
                <a:solidFill>
                  <a:prstClr val="white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83479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2247367"/>
            <a:ext cx="9144000" cy="648767"/>
          </a:xfrm>
        </p:spPr>
        <p:txBody>
          <a:bodyPr/>
          <a:lstStyle/>
          <a:p>
            <a:r>
              <a:rPr lang="en-US" dirty="0"/>
              <a:t>Demos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04851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2247367"/>
            <a:ext cx="9144000" cy="648767"/>
          </a:xfrm>
        </p:spPr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36931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/>
              <a:t>Jupyter</a:t>
            </a:r>
            <a:r>
              <a:rPr lang="en-US" dirty="0"/>
              <a:t> is going to be a key piece of the modern enterprise analytical ecosystem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As part of the democratization process and the need for unified experiences, </a:t>
            </a:r>
            <a:r>
              <a:rPr lang="en-US" dirty="0" err="1"/>
              <a:t>Jupyter</a:t>
            </a:r>
            <a:r>
              <a:rPr lang="en-US" dirty="0"/>
              <a:t> will be used beyond the original data science community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Jupyter</a:t>
            </a:r>
            <a:r>
              <a:rPr lang="en-US" dirty="0"/>
              <a:t> is more than notebooks, it is a set of open source protocols for interactive computations</a:t>
            </a:r>
          </a:p>
          <a:p>
            <a:pPr lvl="0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1436990170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90347-AC19-9741-B531-D88EF0D3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53527A6A-9F2C-A940-ACAF-9BB590E67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537586"/>
          </a:xfrm>
          <a:prstGeom prst="rect">
            <a:avLst/>
          </a:prstGeom>
          <a:solidFill>
            <a:srgbClr val="EC881D"/>
          </a:solidFill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26A0841-995A-0F41-B320-DCBD29629EDA}"/>
              </a:ext>
            </a:extLst>
          </p:cNvPr>
          <p:cNvSpPr txBox="1">
            <a:spLocks/>
          </p:cNvSpPr>
          <p:nvPr/>
        </p:nvSpPr>
        <p:spPr>
          <a:xfrm>
            <a:off x="-1" y="3558856"/>
            <a:ext cx="6223380" cy="871008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sz="2130" dirty="0">
                <a:solidFill>
                  <a:schemeClr val="bg1"/>
                </a:solidFill>
              </a:rPr>
              <a:t>  Gerald Rousselle  #</a:t>
            </a:r>
            <a:r>
              <a:rPr lang="en-US" sz="2130" dirty="0" err="1">
                <a:solidFill>
                  <a:schemeClr val="bg1"/>
                </a:solidFill>
              </a:rPr>
              <a:t>jupyter</a:t>
            </a:r>
            <a:endParaRPr lang="en-US" sz="2130" dirty="0">
              <a:solidFill>
                <a:schemeClr val="bg1"/>
              </a:solidFill>
            </a:endParaRPr>
          </a:p>
          <a:p>
            <a:pPr algn="l"/>
            <a:r>
              <a:rPr lang="en-US" sz="2130" dirty="0">
                <a:solidFill>
                  <a:schemeClr val="bg1"/>
                </a:solidFill>
                <a:latin typeface="Century Gothic" panose="020B0502020202020204" pitchFamily="34" charset="0"/>
              </a:rPr>
              <a:t>  @</a:t>
            </a:r>
            <a:r>
              <a:rPr lang="en-US" sz="213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grousselle</a:t>
            </a:r>
            <a:r>
              <a:rPr lang="en-US" sz="2130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#</a:t>
            </a:r>
            <a:r>
              <a:rPr lang="en-US" sz="213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teradataanalyticsplatform</a:t>
            </a:r>
            <a:endParaRPr lang="en-US" sz="213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2D8963-C94C-E540-B916-AD5D9416B75B}"/>
              </a:ext>
            </a:extLst>
          </p:cNvPr>
          <p:cNvSpPr txBox="1">
            <a:spLocks/>
          </p:cNvSpPr>
          <p:nvPr/>
        </p:nvSpPr>
        <p:spPr>
          <a:xfrm>
            <a:off x="-1" y="2163108"/>
            <a:ext cx="7478973" cy="1077731"/>
          </a:xfrm>
          <a:prstGeom prst="rect">
            <a:avLst/>
          </a:prstGeom>
          <a:solidFill>
            <a:srgbClr val="EC881D"/>
          </a:solidFill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ts val="400"/>
              </a:spcBef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en-US" sz="3470" dirty="0">
                <a:solidFill>
                  <a:schemeClr val="bg1"/>
                </a:solidFill>
              </a:rPr>
              <a:t>   Thank You</a:t>
            </a:r>
          </a:p>
          <a:p>
            <a:pPr>
              <a:lnSpc>
                <a:spcPct val="95000"/>
              </a:lnSpc>
              <a:spcBef>
                <a:spcPts val="400"/>
              </a:spcBef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5417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21157-0913-7242-BCF6-09CA637CEF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473577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303660" y="1532872"/>
            <a:ext cx="8840340" cy="1513751"/>
          </a:xfrm>
        </p:spPr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schemeClr val="bg1"/>
                </a:solidFill>
              </a:rPr>
              <a:t>Director Product Management, Analytical Ecosystem at Teradata: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Next Generation Deployment and Access capabilities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AIOps</a:t>
            </a:r>
            <a:endParaRPr lang="en-US" sz="1800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Core Ecosystem micro-services/APIs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Data Science and Developer experiences</a:t>
            </a:r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CBCF0A-6E0A-EF43-9470-F1CB790D2359}"/>
              </a:ext>
            </a:extLst>
          </p:cNvPr>
          <p:cNvGrpSpPr/>
          <p:nvPr/>
        </p:nvGrpSpPr>
        <p:grpSpPr>
          <a:xfrm>
            <a:off x="326571" y="3641271"/>
            <a:ext cx="8360229" cy="978156"/>
            <a:chOff x="326571" y="3528919"/>
            <a:chExt cx="8360229" cy="978156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8AD906C-C884-2946-94E9-91AF56E3937D}"/>
                </a:ext>
              </a:extLst>
            </p:cNvPr>
            <p:cNvSpPr/>
            <p:nvPr/>
          </p:nvSpPr>
          <p:spPr>
            <a:xfrm>
              <a:off x="326571" y="3528919"/>
              <a:ext cx="8360229" cy="749167"/>
            </a:xfrm>
            <a:prstGeom prst="round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 tIns="91440" bIns="91440" rtlCol="0" anchor="t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kern="0" dirty="0" err="1">
                <a:solidFill>
                  <a:prstClr val="white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00C44D-0B29-CE40-954F-60AB5E663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978" y="3592675"/>
              <a:ext cx="1386679" cy="5600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05F130-7834-5849-83B6-5A8DF9221D76}"/>
                </a:ext>
              </a:extLst>
            </p:cNvPr>
            <p:cNvSpPr txBox="1"/>
            <p:nvPr/>
          </p:nvSpPr>
          <p:spPr>
            <a:xfrm>
              <a:off x="452966" y="3592675"/>
              <a:ext cx="2927047" cy="914400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noAutofit/>
            </a:bodyPr>
            <a:lstStyle/>
            <a:p>
              <a:r>
                <a:rPr lang="en-US" sz="1600" dirty="0"/>
                <a:t>Analytics as a Service startup</a:t>
              </a:r>
            </a:p>
            <a:p>
              <a:r>
                <a:rPr lang="en-US" sz="1600" dirty="0"/>
                <a:t>for mobile games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C78F64-D784-D047-B9FB-ECF4EA66F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798" y="3595301"/>
              <a:ext cx="2356634" cy="566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2280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/>
              <a:t>The Modern Enterprise Data and Analytics Ecosystem 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 err="1"/>
              <a:t>Jupyter</a:t>
            </a:r>
            <a:r>
              <a:rPr lang="en-US" dirty="0"/>
              <a:t> in the enterprise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/>
              <a:t>Extending </a:t>
            </a:r>
            <a:r>
              <a:rPr lang="en-US" dirty="0" err="1"/>
              <a:t>Jupyter</a:t>
            </a:r>
            <a:r>
              <a:rPr lang="en-US" dirty="0"/>
              <a:t> beyond Data Science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/>
              <a:t>Demos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dirty="0"/>
              <a:t>Key takeaways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1889EF-9CAB-194A-BD1C-7F767C2EC7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50" r="2625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6583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52967" y="1267717"/>
            <a:ext cx="8233833" cy="1185552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dirty="0"/>
              <a:t>	Come for the notebooks </a:t>
            </a:r>
          </a:p>
          <a:p>
            <a:pPr marL="0" lvl="0" indent="0">
              <a:buNone/>
            </a:pPr>
            <a:r>
              <a:rPr lang="en-US" dirty="0"/>
              <a:t>			</a:t>
            </a:r>
          </a:p>
          <a:p>
            <a:pPr lvl="0" algn="ctr"/>
            <a:endParaRPr lang="en-US" dirty="0"/>
          </a:p>
          <a:p>
            <a:pPr lvl="0" algn="ctr"/>
            <a:endParaRPr lang="en-US" dirty="0"/>
          </a:p>
          <a:p>
            <a:pPr lvl="0" algn="ctr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key takeaway from </a:t>
            </a:r>
            <a:r>
              <a:rPr lang="en-US" dirty="0" err="1"/>
              <a:t>JupyterCON</a:t>
            </a:r>
            <a:r>
              <a:rPr lang="en-US" dirty="0"/>
              <a:t>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0D02A-2ECD-5343-A6A7-C1F1FAA598C0}"/>
              </a:ext>
            </a:extLst>
          </p:cNvPr>
          <p:cNvSpPr txBox="1"/>
          <p:nvPr/>
        </p:nvSpPr>
        <p:spPr>
          <a:xfrm>
            <a:off x="452967" y="2453268"/>
            <a:ext cx="7382107" cy="177304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lvl="0"/>
            <a:r>
              <a:rPr lang="en-US" sz="3200" dirty="0"/>
              <a:t>	Stay for the open source protocols</a:t>
            </a:r>
          </a:p>
          <a:p>
            <a:pPr lvl="0"/>
            <a:r>
              <a:rPr lang="en-US" sz="3200" dirty="0"/>
              <a:t>	&amp; the community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480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2247367"/>
            <a:ext cx="9144000" cy="648767"/>
          </a:xfrm>
        </p:spPr>
        <p:txBody>
          <a:bodyPr/>
          <a:lstStyle/>
          <a:p>
            <a:r>
              <a:rPr lang="en-US" dirty="0"/>
              <a:t>The modern Enterprise Analytical Ecosystem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0787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54125"/>
            <a:ext cx="8686800" cy="3397250"/>
          </a:xfrm>
        </p:spPr>
        <p:txBody>
          <a:bodyPr/>
          <a:lstStyle/>
          <a:p>
            <a:pPr lvl="0"/>
            <a:r>
              <a:rPr lang="en-US" dirty="0"/>
              <a:t>Run millions to tens of millions of queries a day over petabytes of data</a:t>
            </a:r>
          </a:p>
          <a:p>
            <a:pPr lvl="0"/>
            <a:r>
              <a:rPr lang="en-US" dirty="0"/>
              <a:t>Have thousands to tens of thousands of business users accessing their Business Intelligence tools </a:t>
            </a:r>
          </a:p>
          <a:p>
            <a:pPr lvl="0"/>
            <a:r>
              <a:rPr lang="en-US" dirty="0"/>
              <a:t>Have hundreds of business analysts to drive their in analytics</a:t>
            </a:r>
          </a:p>
          <a:p>
            <a:pPr lvl="0"/>
            <a:r>
              <a:rPr lang="en-US" dirty="0"/>
              <a:t>Have tens to hundreds of data scientists working on advanced analytics</a:t>
            </a:r>
          </a:p>
          <a:p>
            <a:pPr lvl="0"/>
            <a:r>
              <a:rPr lang="en-US" dirty="0"/>
              <a:t>Have centralized IT teams and PD teams to support data and analytics infrastructures and Service Level Agreements</a:t>
            </a:r>
          </a:p>
          <a:p>
            <a:pPr lvl="0"/>
            <a:r>
              <a:rPr lang="en-US" dirty="0"/>
              <a:t>Have presence across the world</a:t>
            </a:r>
          </a:p>
          <a:p>
            <a:pPr lvl="0"/>
            <a:r>
              <a:rPr lang="en-US" dirty="0"/>
              <a:t>Have acquired a few companies along the way</a:t>
            </a:r>
          </a:p>
          <a:p>
            <a:pPr lvl="0"/>
            <a:r>
              <a:rPr lang="en-US" b="1" dirty="0"/>
              <a:t>Use data and analytics </a:t>
            </a:r>
            <a:r>
              <a:rPr lang="en-US" b="1" u="sng" dirty="0"/>
              <a:t>at scale</a:t>
            </a:r>
            <a:r>
              <a:rPr lang="en-US" b="1" dirty="0"/>
              <a:t> to drive business outcomes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2018 Teradata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Enterprise customers</a:t>
            </a:r>
          </a:p>
        </p:txBody>
      </p:sp>
    </p:spTree>
    <p:extLst>
      <p:ext uri="{BB962C8B-B14F-4D97-AF65-F5344CB8AC3E}">
        <p14:creationId xmlns:p14="http://schemas.microsoft.com/office/powerpoint/2010/main" val="238317287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5192">
            <a:off x="-1537250" y="16973"/>
            <a:ext cx="5303014" cy="533032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1031560" y="1345900"/>
            <a:ext cx="610752" cy="610752"/>
            <a:chOff x="4612994" y="3124657"/>
            <a:chExt cx="610752" cy="610752"/>
          </a:xfrm>
        </p:grpSpPr>
        <p:grpSp>
          <p:nvGrpSpPr>
            <p:cNvPr id="108" name="Group 107"/>
            <p:cNvGrpSpPr/>
            <p:nvPr/>
          </p:nvGrpSpPr>
          <p:grpSpPr>
            <a:xfrm rot="182950">
              <a:off x="4612994" y="3124657"/>
              <a:ext cx="610752" cy="610752"/>
              <a:chOff x="3041562" y="1057815"/>
              <a:chExt cx="528744" cy="528744"/>
            </a:xfrm>
          </p:grpSpPr>
          <p:sp>
            <p:nvSpPr>
              <p:cNvPr id="126" name="Oval 125"/>
              <p:cNvSpPr/>
              <p:nvPr/>
            </p:nvSpPr>
            <p:spPr>
              <a:xfrm rot="16757513">
                <a:off x="3041562" y="1057815"/>
                <a:ext cx="528744" cy="528744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 w="9525">
                <a:solidFill>
                  <a:srgbClr val="003C6D"/>
                </a:solidFill>
                <a:miter lim="800000"/>
                <a:headEnd/>
                <a:tailEnd/>
              </a:ln>
              <a:effectLst/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kern="0" dirty="0">
                  <a:ln>
                    <a:solidFill>
                      <a:srgbClr val="0079DB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 rot="16757513">
                <a:off x="3041562" y="1057815"/>
                <a:ext cx="528744" cy="528744"/>
              </a:xfrm>
              <a:prstGeom prst="ellipse">
                <a:avLst/>
              </a:prstGeom>
              <a:noFill/>
              <a:ln w="9525">
                <a:solidFill>
                  <a:srgbClr val="003C6D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kern="0" dirty="0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grpSp>
          <p:nvGrpSpPr>
            <p:cNvPr id="111" name="Group 110"/>
            <p:cNvGrpSpPr>
              <a:grpSpLocks noChangeAspect="1"/>
            </p:cNvGrpSpPr>
            <p:nvPr/>
          </p:nvGrpSpPr>
          <p:grpSpPr>
            <a:xfrm>
              <a:off x="4721200" y="3226748"/>
              <a:ext cx="394340" cy="406570"/>
              <a:chOff x="8204200" y="2936875"/>
              <a:chExt cx="1893888" cy="1952625"/>
            </a:xfrm>
            <a:solidFill>
              <a:schemeClr val="accent1"/>
            </a:solidFill>
          </p:grpSpPr>
          <p:sp>
            <p:nvSpPr>
              <p:cNvPr id="112" name="Freeform 5"/>
              <p:cNvSpPr>
                <a:spLocks noEditPoints="1"/>
              </p:cNvSpPr>
              <p:nvPr/>
            </p:nvSpPr>
            <p:spPr bwMode="auto">
              <a:xfrm>
                <a:off x="8204200" y="2936875"/>
                <a:ext cx="1893888" cy="1952625"/>
              </a:xfrm>
              <a:custGeom>
                <a:avLst/>
                <a:gdLst>
                  <a:gd name="T0" fmla="*/ 1732 w 3579"/>
                  <a:gd name="T1" fmla="*/ 506 h 3690"/>
                  <a:gd name="T2" fmla="*/ 1536 w 3579"/>
                  <a:gd name="T3" fmla="*/ 481 h 3690"/>
                  <a:gd name="T4" fmla="*/ 1285 w 3579"/>
                  <a:gd name="T5" fmla="*/ 79 h 3690"/>
                  <a:gd name="T6" fmla="*/ 1258 w 3579"/>
                  <a:gd name="T7" fmla="*/ 28 h 3690"/>
                  <a:gd name="T8" fmla="*/ 1206 w 3579"/>
                  <a:gd name="T9" fmla="*/ 1 h 3690"/>
                  <a:gd name="T10" fmla="*/ 1122 w 3579"/>
                  <a:gd name="T11" fmla="*/ 13 h 3690"/>
                  <a:gd name="T12" fmla="*/ 1077 w 3579"/>
                  <a:gd name="T13" fmla="*/ 62 h 3690"/>
                  <a:gd name="T14" fmla="*/ 1054 w 3579"/>
                  <a:gd name="T15" fmla="*/ 481 h 3690"/>
                  <a:gd name="T16" fmla="*/ 649 w 3579"/>
                  <a:gd name="T17" fmla="*/ 492 h 3690"/>
                  <a:gd name="T18" fmla="*/ 548 w 3579"/>
                  <a:gd name="T19" fmla="*/ 558 h 3690"/>
                  <a:gd name="T20" fmla="*/ 508 w 3579"/>
                  <a:gd name="T21" fmla="*/ 631 h 3690"/>
                  <a:gd name="T22" fmla="*/ 486 w 3579"/>
                  <a:gd name="T23" fmla="*/ 697 h 3690"/>
                  <a:gd name="T24" fmla="*/ 256 w 3579"/>
                  <a:gd name="T25" fmla="*/ 724 h 3690"/>
                  <a:gd name="T26" fmla="*/ 191 w 3579"/>
                  <a:gd name="T27" fmla="*/ 784 h 3690"/>
                  <a:gd name="T28" fmla="*/ 172 w 3579"/>
                  <a:gd name="T29" fmla="*/ 976 h 3690"/>
                  <a:gd name="T30" fmla="*/ 0 w 3579"/>
                  <a:gd name="T31" fmla="*/ 3524 h 3690"/>
                  <a:gd name="T32" fmla="*/ 3471 w 3579"/>
                  <a:gd name="T33" fmla="*/ 3524 h 3690"/>
                  <a:gd name="T34" fmla="*/ 2183 w 3579"/>
                  <a:gd name="T35" fmla="*/ 913 h 3690"/>
                  <a:gd name="T36" fmla="*/ 2165 w 3579"/>
                  <a:gd name="T37" fmla="*/ 773 h 3690"/>
                  <a:gd name="T38" fmla="*/ 2142 w 3579"/>
                  <a:gd name="T39" fmla="*/ 730 h 3690"/>
                  <a:gd name="T40" fmla="*/ 2075 w 3579"/>
                  <a:gd name="T41" fmla="*/ 695 h 3690"/>
                  <a:gd name="T42" fmla="*/ 1851 w 3579"/>
                  <a:gd name="T43" fmla="*/ 697 h 3690"/>
                  <a:gd name="T44" fmla="*/ 1826 w 3579"/>
                  <a:gd name="T45" fmla="*/ 600 h 3690"/>
                  <a:gd name="T46" fmla="*/ 1768 w 3579"/>
                  <a:gd name="T47" fmla="*/ 529 h 3690"/>
                  <a:gd name="T48" fmla="*/ 1707 w 3579"/>
                  <a:gd name="T49" fmla="*/ 1420 h 3690"/>
                  <a:gd name="T50" fmla="*/ 1099 w 3579"/>
                  <a:gd name="T51" fmla="*/ 1415 h 3690"/>
                  <a:gd name="T52" fmla="*/ 641 w 3579"/>
                  <a:gd name="T53" fmla="*/ 2022 h 3690"/>
                  <a:gd name="T54" fmla="*/ 1248 w 3579"/>
                  <a:gd name="T55" fmla="*/ 2022 h 3690"/>
                  <a:gd name="T56" fmla="*/ 1248 w 3579"/>
                  <a:gd name="T57" fmla="*/ 2022 h 3690"/>
                  <a:gd name="T58" fmla="*/ 785 w 3579"/>
                  <a:gd name="T59" fmla="*/ 1576 h 3690"/>
                  <a:gd name="T60" fmla="*/ 2021 w 3579"/>
                  <a:gd name="T61" fmla="*/ 2022 h 3690"/>
                  <a:gd name="T62" fmla="*/ 1248 w 3579"/>
                  <a:gd name="T63" fmla="*/ 1420 h 3690"/>
                  <a:gd name="T64" fmla="*/ 641 w 3579"/>
                  <a:gd name="T65" fmla="*/ 973 h 3690"/>
                  <a:gd name="T66" fmla="*/ 641 w 3579"/>
                  <a:gd name="T67" fmla="*/ 973 h 3690"/>
                  <a:gd name="T68" fmla="*/ 2938 w 3579"/>
                  <a:gd name="T69" fmla="*/ 3524 h 3690"/>
                  <a:gd name="T70" fmla="*/ 2914 w 3579"/>
                  <a:gd name="T71" fmla="*/ 3059 h 3690"/>
                  <a:gd name="T72" fmla="*/ 2645 w 3579"/>
                  <a:gd name="T73" fmla="*/ 3059 h 3690"/>
                  <a:gd name="T74" fmla="*/ 2624 w 3579"/>
                  <a:gd name="T75" fmla="*/ 3095 h 3690"/>
                  <a:gd name="T76" fmla="*/ 2182 w 3579"/>
                  <a:gd name="T77" fmla="*/ 3496 h 3690"/>
                  <a:gd name="T78" fmla="*/ 641 w 3579"/>
                  <a:gd name="T79" fmla="*/ 2778 h 3690"/>
                  <a:gd name="T80" fmla="*/ 326 w 3579"/>
                  <a:gd name="T81" fmla="*/ 2176 h 3690"/>
                  <a:gd name="T82" fmla="*/ 2021 w 3579"/>
                  <a:gd name="T83" fmla="*/ 2176 h 3690"/>
                  <a:gd name="T84" fmla="*/ 2021 w 3579"/>
                  <a:gd name="T85" fmla="*/ 2176 h 3690"/>
                  <a:gd name="T86" fmla="*/ 1248 w 3579"/>
                  <a:gd name="T87" fmla="*/ 2176 h 3690"/>
                  <a:gd name="T88" fmla="*/ 1248 w 3579"/>
                  <a:gd name="T89" fmla="*/ 3227 h 3690"/>
                  <a:gd name="T90" fmla="*/ 1707 w 3579"/>
                  <a:gd name="T91" fmla="*/ 2785 h 3690"/>
                  <a:gd name="T92" fmla="*/ 1099 w 3579"/>
                  <a:gd name="T93" fmla="*/ 2176 h 3690"/>
                  <a:gd name="T94" fmla="*/ 1099 w 3579"/>
                  <a:gd name="T95" fmla="*/ 2176 h 3690"/>
                  <a:gd name="T96" fmla="*/ 1099 w 3579"/>
                  <a:gd name="T97" fmla="*/ 3227 h 3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79" h="3690">
                    <a:moveTo>
                      <a:pt x="1768" y="529"/>
                    </a:moveTo>
                    <a:lnTo>
                      <a:pt x="1750" y="516"/>
                    </a:lnTo>
                    <a:lnTo>
                      <a:pt x="1740" y="510"/>
                    </a:lnTo>
                    <a:lnTo>
                      <a:pt x="1732" y="506"/>
                    </a:lnTo>
                    <a:lnTo>
                      <a:pt x="1713" y="498"/>
                    </a:lnTo>
                    <a:lnTo>
                      <a:pt x="1693" y="494"/>
                    </a:lnTo>
                    <a:lnTo>
                      <a:pt x="1614" y="485"/>
                    </a:lnTo>
                    <a:lnTo>
                      <a:pt x="1536" y="481"/>
                    </a:lnTo>
                    <a:lnTo>
                      <a:pt x="1301" y="481"/>
                    </a:lnTo>
                    <a:lnTo>
                      <a:pt x="1301" y="205"/>
                    </a:lnTo>
                    <a:lnTo>
                      <a:pt x="1295" y="142"/>
                    </a:lnTo>
                    <a:lnTo>
                      <a:pt x="1285" y="79"/>
                    </a:lnTo>
                    <a:lnTo>
                      <a:pt x="1281" y="64"/>
                    </a:lnTo>
                    <a:lnTo>
                      <a:pt x="1275" y="50"/>
                    </a:lnTo>
                    <a:lnTo>
                      <a:pt x="1266" y="38"/>
                    </a:lnTo>
                    <a:lnTo>
                      <a:pt x="1258" y="28"/>
                    </a:lnTo>
                    <a:lnTo>
                      <a:pt x="1246" y="17"/>
                    </a:lnTo>
                    <a:lnTo>
                      <a:pt x="1234" y="10"/>
                    </a:lnTo>
                    <a:lnTo>
                      <a:pt x="1219" y="4"/>
                    </a:lnTo>
                    <a:lnTo>
                      <a:pt x="1206" y="1"/>
                    </a:lnTo>
                    <a:lnTo>
                      <a:pt x="1183" y="0"/>
                    </a:lnTo>
                    <a:lnTo>
                      <a:pt x="1162" y="1"/>
                    </a:lnTo>
                    <a:lnTo>
                      <a:pt x="1141" y="5"/>
                    </a:lnTo>
                    <a:lnTo>
                      <a:pt x="1122" y="13"/>
                    </a:lnTo>
                    <a:lnTo>
                      <a:pt x="1105" y="22"/>
                    </a:lnTo>
                    <a:lnTo>
                      <a:pt x="1092" y="32"/>
                    </a:lnTo>
                    <a:lnTo>
                      <a:pt x="1083" y="46"/>
                    </a:lnTo>
                    <a:lnTo>
                      <a:pt x="1077" y="62"/>
                    </a:lnTo>
                    <a:lnTo>
                      <a:pt x="1066" y="96"/>
                    </a:lnTo>
                    <a:lnTo>
                      <a:pt x="1060" y="132"/>
                    </a:lnTo>
                    <a:lnTo>
                      <a:pt x="1054" y="205"/>
                    </a:lnTo>
                    <a:lnTo>
                      <a:pt x="1054" y="481"/>
                    </a:lnTo>
                    <a:lnTo>
                      <a:pt x="762" y="481"/>
                    </a:lnTo>
                    <a:lnTo>
                      <a:pt x="723" y="478"/>
                    </a:lnTo>
                    <a:lnTo>
                      <a:pt x="685" y="482"/>
                    </a:lnTo>
                    <a:lnTo>
                      <a:pt x="649" y="492"/>
                    </a:lnTo>
                    <a:lnTo>
                      <a:pt x="616" y="509"/>
                    </a:lnTo>
                    <a:lnTo>
                      <a:pt x="589" y="524"/>
                    </a:lnTo>
                    <a:lnTo>
                      <a:pt x="566" y="544"/>
                    </a:lnTo>
                    <a:lnTo>
                      <a:pt x="548" y="558"/>
                    </a:lnTo>
                    <a:lnTo>
                      <a:pt x="535" y="575"/>
                    </a:lnTo>
                    <a:lnTo>
                      <a:pt x="524" y="593"/>
                    </a:lnTo>
                    <a:lnTo>
                      <a:pt x="516" y="612"/>
                    </a:lnTo>
                    <a:lnTo>
                      <a:pt x="508" y="631"/>
                    </a:lnTo>
                    <a:lnTo>
                      <a:pt x="504" y="652"/>
                    </a:lnTo>
                    <a:lnTo>
                      <a:pt x="503" y="673"/>
                    </a:lnTo>
                    <a:lnTo>
                      <a:pt x="504" y="697"/>
                    </a:lnTo>
                    <a:lnTo>
                      <a:pt x="486" y="697"/>
                    </a:lnTo>
                    <a:lnTo>
                      <a:pt x="426" y="695"/>
                    </a:lnTo>
                    <a:lnTo>
                      <a:pt x="368" y="698"/>
                    </a:lnTo>
                    <a:lnTo>
                      <a:pt x="311" y="708"/>
                    </a:lnTo>
                    <a:lnTo>
                      <a:pt x="256" y="724"/>
                    </a:lnTo>
                    <a:lnTo>
                      <a:pt x="235" y="733"/>
                    </a:lnTo>
                    <a:lnTo>
                      <a:pt x="217" y="748"/>
                    </a:lnTo>
                    <a:lnTo>
                      <a:pt x="202" y="763"/>
                    </a:lnTo>
                    <a:lnTo>
                      <a:pt x="191" y="784"/>
                    </a:lnTo>
                    <a:lnTo>
                      <a:pt x="182" y="805"/>
                    </a:lnTo>
                    <a:lnTo>
                      <a:pt x="176" y="832"/>
                    </a:lnTo>
                    <a:lnTo>
                      <a:pt x="175" y="859"/>
                    </a:lnTo>
                    <a:lnTo>
                      <a:pt x="172" y="976"/>
                    </a:lnTo>
                    <a:lnTo>
                      <a:pt x="173" y="1093"/>
                    </a:lnTo>
                    <a:lnTo>
                      <a:pt x="173" y="3517"/>
                    </a:lnTo>
                    <a:lnTo>
                      <a:pt x="175" y="3524"/>
                    </a:lnTo>
                    <a:lnTo>
                      <a:pt x="0" y="3524"/>
                    </a:lnTo>
                    <a:lnTo>
                      <a:pt x="0" y="3690"/>
                    </a:lnTo>
                    <a:lnTo>
                      <a:pt x="3579" y="3690"/>
                    </a:lnTo>
                    <a:lnTo>
                      <a:pt x="3579" y="3524"/>
                    </a:lnTo>
                    <a:lnTo>
                      <a:pt x="3471" y="3524"/>
                    </a:lnTo>
                    <a:lnTo>
                      <a:pt x="3471" y="1799"/>
                    </a:lnTo>
                    <a:lnTo>
                      <a:pt x="2182" y="1799"/>
                    </a:lnTo>
                    <a:lnTo>
                      <a:pt x="2182" y="1051"/>
                    </a:lnTo>
                    <a:lnTo>
                      <a:pt x="2183" y="913"/>
                    </a:lnTo>
                    <a:lnTo>
                      <a:pt x="2182" y="876"/>
                    </a:lnTo>
                    <a:lnTo>
                      <a:pt x="2180" y="841"/>
                    </a:lnTo>
                    <a:lnTo>
                      <a:pt x="2174" y="806"/>
                    </a:lnTo>
                    <a:lnTo>
                      <a:pt x="2165" y="773"/>
                    </a:lnTo>
                    <a:lnTo>
                      <a:pt x="2160" y="760"/>
                    </a:lnTo>
                    <a:lnTo>
                      <a:pt x="2156" y="749"/>
                    </a:lnTo>
                    <a:lnTo>
                      <a:pt x="2148" y="738"/>
                    </a:lnTo>
                    <a:lnTo>
                      <a:pt x="2142" y="730"/>
                    </a:lnTo>
                    <a:lnTo>
                      <a:pt x="2124" y="714"/>
                    </a:lnTo>
                    <a:lnTo>
                      <a:pt x="2104" y="703"/>
                    </a:lnTo>
                    <a:lnTo>
                      <a:pt x="2085" y="697"/>
                    </a:lnTo>
                    <a:lnTo>
                      <a:pt x="2075" y="695"/>
                    </a:lnTo>
                    <a:lnTo>
                      <a:pt x="2067" y="695"/>
                    </a:lnTo>
                    <a:lnTo>
                      <a:pt x="2025" y="694"/>
                    </a:lnTo>
                    <a:lnTo>
                      <a:pt x="1896" y="697"/>
                    </a:lnTo>
                    <a:lnTo>
                      <a:pt x="1851" y="697"/>
                    </a:lnTo>
                    <a:lnTo>
                      <a:pt x="1844" y="652"/>
                    </a:lnTo>
                    <a:lnTo>
                      <a:pt x="1839" y="634"/>
                    </a:lnTo>
                    <a:lnTo>
                      <a:pt x="1833" y="617"/>
                    </a:lnTo>
                    <a:lnTo>
                      <a:pt x="1826" y="600"/>
                    </a:lnTo>
                    <a:lnTo>
                      <a:pt x="1817" y="584"/>
                    </a:lnTo>
                    <a:lnTo>
                      <a:pt x="1796" y="554"/>
                    </a:lnTo>
                    <a:lnTo>
                      <a:pt x="1782" y="541"/>
                    </a:lnTo>
                    <a:lnTo>
                      <a:pt x="1768" y="529"/>
                    </a:lnTo>
                    <a:close/>
                    <a:moveTo>
                      <a:pt x="1707" y="973"/>
                    </a:moveTo>
                    <a:lnTo>
                      <a:pt x="2021" y="973"/>
                    </a:lnTo>
                    <a:lnTo>
                      <a:pt x="2021" y="1420"/>
                    </a:lnTo>
                    <a:lnTo>
                      <a:pt x="1707" y="1420"/>
                    </a:lnTo>
                    <a:lnTo>
                      <a:pt x="1707" y="973"/>
                    </a:lnTo>
                    <a:close/>
                    <a:moveTo>
                      <a:pt x="785" y="973"/>
                    </a:moveTo>
                    <a:lnTo>
                      <a:pt x="1099" y="973"/>
                    </a:lnTo>
                    <a:lnTo>
                      <a:pt x="1099" y="1415"/>
                    </a:lnTo>
                    <a:lnTo>
                      <a:pt x="785" y="1415"/>
                    </a:lnTo>
                    <a:lnTo>
                      <a:pt x="785" y="973"/>
                    </a:lnTo>
                    <a:close/>
                    <a:moveTo>
                      <a:pt x="641" y="1576"/>
                    </a:moveTo>
                    <a:lnTo>
                      <a:pt x="641" y="2022"/>
                    </a:lnTo>
                    <a:lnTo>
                      <a:pt x="326" y="2022"/>
                    </a:lnTo>
                    <a:lnTo>
                      <a:pt x="326" y="1576"/>
                    </a:lnTo>
                    <a:lnTo>
                      <a:pt x="641" y="1576"/>
                    </a:lnTo>
                    <a:close/>
                    <a:moveTo>
                      <a:pt x="1248" y="2022"/>
                    </a:moveTo>
                    <a:lnTo>
                      <a:pt x="1248" y="1576"/>
                    </a:lnTo>
                    <a:lnTo>
                      <a:pt x="1563" y="1576"/>
                    </a:lnTo>
                    <a:lnTo>
                      <a:pt x="1563" y="2022"/>
                    </a:lnTo>
                    <a:lnTo>
                      <a:pt x="1248" y="2022"/>
                    </a:lnTo>
                    <a:close/>
                    <a:moveTo>
                      <a:pt x="1099" y="1576"/>
                    </a:moveTo>
                    <a:lnTo>
                      <a:pt x="1099" y="2022"/>
                    </a:lnTo>
                    <a:lnTo>
                      <a:pt x="785" y="2022"/>
                    </a:lnTo>
                    <a:lnTo>
                      <a:pt x="785" y="1576"/>
                    </a:lnTo>
                    <a:lnTo>
                      <a:pt x="1099" y="1576"/>
                    </a:lnTo>
                    <a:close/>
                    <a:moveTo>
                      <a:pt x="1707" y="1576"/>
                    </a:moveTo>
                    <a:lnTo>
                      <a:pt x="2021" y="1576"/>
                    </a:lnTo>
                    <a:lnTo>
                      <a:pt x="2021" y="2022"/>
                    </a:lnTo>
                    <a:lnTo>
                      <a:pt x="1707" y="2022"/>
                    </a:lnTo>
                    <a:lnTo>
                      <a:pt x="1707" y="1576"/>
                    </a:lnTo>
                    <a:close/>
                    <a:moveTo>
                      <a:pt x="1563" y="1420"/>
                    </a:moveTo>
                    <a:lnTo>
                      <a:pt x="1248" y="1420"/>
                    </a:lnTo>
                    <a:lnTo>
                      <a:pt x="1248" y="973"/>
                    </a:lnTo>
                    <a:lnTo>
                      <a:pt x="1563" y="973"/>
                    </a:lnTo>
                    <a:lnTo>
                      <a:pt x="1563" y="1420"/>
                    </a:lnTo>
                    <a:close/>
                    <a:moveTo>
                      <a:pt x="641" y="973"/>
                    </a:moveTo>
                    <a:lnTo>
                      <a:pt x="641" y="1415"/>
                    </a:lnTo>
                    <a:lnTo>
                      <a:pt x="326" y="1415"/>
                    </a:lnTo>
                    <a:lnTo>
                      <a:pt x="326" y="973"/>
                    </a:lnTo>
                    <a:lnTo>
                      <a:pt x="641" y="973"/>
                    </a:lnTo>
                    <a:close/>
                    <a:moveTo>
                      <a:pt x="2182" y="1919"/>
                    </a:moveTo>
                    <a:lnTo>
                      <a:pt x="3351" y="1919"/>
                    </a:lnTo>
                    <a:lnTo>
                      <a:pt x="3351" y="3524"/>
                    </a:lnTo>
                    <a:lnTo>
                      <a:pt x="2938" y="3524"/>
                    </a:lnTo>
                    <a:lnTo>
                      <a:pt x="2938" y="3095"/>
                    </a:lnTo>
                    <a:lnTo>
                      <a:pt x="2933" y="3083"/>
                    </a:lnTo>
                    <a:lnTo>
                      <a:pt x="2926" y="3071"/>
                    </a:lnTo>
                    <a:lnTo>
                      <a:pt x="2914" y="3059"/>
                    </a:lnTo>
                    <a:lnTo>
                      <a:pt x="2892" y="3049"/>
                    </a:lnTo>
                    <a:lnTo>
                      <a:pt x="2664" y="3049"/>
                    </a:lnTo>
                    <a:lnTo>
                      <a:pt x="2652" y="3054"/>
                    </a:lnTo>
                    <a:lnTo>
                      <a:pt x="2645" y="3059"/>
                    </a:lnTo>
                    <a:lnTo>
                      <a:pt x="2640" y="3066"/>
                    </a:lnTo>
                    <a:lnTo>
                      <a:pt x="2628" y="3071"/>
                    </a:lnTo>
                    <a:lnTo>
                      <a:pt x="2628" y="3083"/>
                    </a:lnTo>
                    <a:lnTo>
                      <a:pt x="2624" y="3095"/>
                    </a:lnTo>
                    <a:lnTo>
                      <a:pt x="2624" y="3524"/>
                    </a:lnTo>
                    <a:lnTo>
                      <a:pt x="2175" y="3524"/>
                    </a:lnTo>
                    <a:lnTo>
                      <a:pt x="2177" y="3517"/>
                    </a:lnTo>
                    <a:lnTo>
                      <a:pt x="2182" y="3496"/>
                    </a:lnTo>
                    <a:lnTo>
                      <a:pt x="2182" y="1919"/>
                    </a:lnTo>
                    <a:close/>
                    <a:moveTo>
                      <a:pt x="326" y="3227"/>
                    </a:moveTo>
                    <a:lnTo>
                      <a:pt x="326" y="2778"/>
                    </a:lnTo>
                    <a:lnTo>
                      <a:pt x="641" y="2778"/>
                    </a:lnTo>
                    <a:lnTo>
                      <a:pt x="641" y="3227"/>
                    </a:lnTo>
                    <a:lnTo>
                      <a:pt x="326" y="3227"/>
                    </a:lnTo>
                    <a:close/>
                    <a:moveTo>
                      <a:pt x="326" y="2624"/>
                    </a:moveTo>
                    <a:lnTo>
                      <a:pt x="326" y="2176"/>
                    </a:lnTo>
                    <a:lnTo>
                      <a:pt x="641" y="2176"/>
                    </a:lnTo>
                    <a:lnTo>
                      <a:pt x="641" y="2624"/>
                    </a:lnTo>
                    <a:lnTo>
                      <a:pt x="326" y="2624"/>
                    </a:lnTo>
                    <a:close/>
                    <a:moveTo>
                      <a:pt x="2021" y="2176"/>
                    </a:moveTo>
                    <a:lnTo>
                      <a:pt x="2021" y="2624"/>
                    </a:lnTo>
                    <a:lnTo>
                      <a:pt x="1707" y="2624"/>
                    </a:lnTo>
                    <a:lnTo>
                      <a:pt x="1707" y="2176"/>
                    </a:lnTo>
                    <a:lnTo>
                      <a:pt x="2021" y="2176"/>
                    </a:lnTo>
                    <a:close/>
                    <a:moveTo>
                      <a:pt x="1563" y="2176"/>
                    </a:moveTo>
                    <a:lnTo>
                      <a:pt x="1563" y="2624"/>
                    </a:lnTo>
                    <a:lnTo>
                      <a:pt x="1248" y="2624"/>
                    </a:lnTo>
                    <a:lnTo>
                      <a:pt x="1248" y="2176"/>
                    </a:lnTo>
                    <a:lnTo>
                      <a:pt x="1563" y="2176"/>
                    </a:lnTo>
                    <a:close/>
                    <a:moveTo>
                      <a:pt x="1563" y="2785"/>
                    </a:moveTo>
                    <a:lnTo>
                      <a:pt x="1563" y="3227"/>
                    </a:lnTo>
                    <a:lnTo>
                      <a:pt x="1248" y="3227"/>
                    </a:lnTo>
                    <a:lnTo>
                      <a:pt x="1248" y="2785"/>
                    </a:lnTo>
                    <a:lnTo>
                      <a:pt x="1563" y="2785"/>
                    </a:lnTo>
                    <a:close/>
                    <a:moveTo>
                      <a:pt x="1707" y="3227"/>
                    </a:moveTo>
                    <a:lnTo>
                      <a:pt x="1707" y="2785"/>
                    </a:lnTo>
                    <a:lnTo>
                      <a:pt x="2021" y="2785"/>
                    </a:lnTo>
                    <a:lnTo>
                      <a:pt x="2021" y="3227"/>
                    </a:lnTo>
                    <a:lnTo>
                      <a:pt x="1707" y="3227"/>
                    </a:lnTo>
                    <a:close/>
                    <a:moveTo>
                      <a:pt x="1099" y="2176"/>
                    </a:moveTo>
                    <a:lnTo>
                      <a:pt x="1099" y="2624"/>
                    </a:lnTo>
                    <a:lnTo>
                      <a:pt x="785" y="2624"/>
                    </a:lnTo>
                    <a:lnTo>
                      <a:pt x="785" y="2176"/>
                    </a:lnTo>
                    <a:lnTo>
                      <a:pt x="1099" y="2176"/>
                    </a:lnTo>
                    <a:close/>
                    <a:moveTo>
                      <a:pt x="785" y="3227"/>
                    </a:moveTo>
                    <a:lnTo>
                      <a:pt x="785" y="2778"/>
                    </a:lnTo>
                    <a:lnTo>
                      <a:pt x="1099" y="2778"/>
                    </a:lnTo>
                    <a:lnTo>
                      <a:pt x="1099" y="3227"/>
                    </a:lnTo>
                    <a:lnTo>
                      <a:pt x="785" y="32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13" name="Rectangle 6"/>
              <p:cNvSpPr>
                <a:spLocks noChangeArrowheads="1"/>
              </p:cNvSpPr>
              <p:nvPr/>
            </p:nvSpPr>
            <p:spPr bwMode="auto">
              <a:xfrm>
                <a:off x="9698038" y="4003675"/>
                <a:ext cx="93663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15" name="Rectangle 7"/>
              <p:cNvSpPr>
                <a:spLocks noChangeArrowheads="1"/>
              </p:cNvSpPr>
              <p:nvPr/>
            </p:nvSpPr>
            <p:spPr bwMode="auto">
              <a:xfrm>
                <a:off x="9837738" y="4003675"/>
                <a:ext cx="93663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16" name="Rectangle 8"/>
              <p:cNvSpPr>
                <a:spLocks noChangeArrowheads="1"/>
              </p:cNvSpPr>
              <p:nvPr/>
            </p:nvSpPr>
            <p:spPr bwMode="auto">
              <a:xfrm>
                <a:off x="9559925" y="4003675"/>
                <a:ext cx="93663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17" name="Rectangle 9"/>
              <p:cNvSpPr>
                <a:spLocks noChangeArrowheads="1"/>
              </p:cNvSpPr>
              <p:nvPr/>
            </p:nvSpPr>
            <p:spPr bwMode="auto">
              <a:xfrm>
                <a:off x="9415463" y="4003675"/>
                <a:ext cx="98425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18" name="Rectangle 10"/>
              <p:cNvSpPr>
                <a:spLocks noChangeArrowheads="1"/>
              </p:cNvSpPr>
              <p:nvPr/>
            </p:nvSpPr>
            <p:spPr bwMode="auto">
              <a:xfrm>
                <a:off x="9837738" y="4187825"/>
                <a:ext cx="93663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19" name="Rectangle 11"/>
              <p:cNvSpPr>
                <a:spLocks noChangeArrowheads="1"/>
              </p:cNvSpPr>
              <p:nvPr/>
            </p:nvSpPr>
            <p:spPr bwMode="auto">
              <a:xfrm>
                <a:off x="9837738" y="4373563"/>
                <a:ext cx="93663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20" name="Rectangle 12"/>
              <p:cNvSpPr>
                <a:spLocks noChangeArrowheads="1"/>
              </p:cNvSpPr>
              <p:nvPr/>
            </p:nvSpPr>
            <p:spPr bwMode="auto">
              <a:xfrm>
                <a:off x="9698038" y="4187825"/>
                <a:ext cx="93663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21" name="Rectangle 13"/>
              <p:cNvSpPr>
                <a:spLocks noChangeArrowheads="1"/>
              </p:cNvSpPr>
              <p:nvPr/>
            </p:nvSpPr>
            <p:spPr bwMode="auto">
              <a:xfrm>
                <a:off x="9415463" y="4187825"/>
                <a:ext cx="98425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22" name="Rectangle 14"/>
              <p:cNvSpPr>
                <a:spLocks noChangeArrowheads="1"/>
              </p:cNvSpPr>
              <p:nvPr/>
            </p:nvSpPr>
            <p:spPr bwMode="auto">
              <a:xfrm>
                <a:off x="9559925" y="4187825"/>
                <a:ext cx="93663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23" name="Rectangle 15"/>
              <p:cNvSpPr>
                <a:spLocks noChangeArrowheads="1"/>
              </p:cNvSpPr>
              <p:nvPr/>
            </p:nvSpPr>
            <p:spPr bwMode="auto">
              <a:xfrm>
                <a:off x="9559925" y="4373563"/>
                <a:ext cx="93663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24" name="Rectangle 16"/>
              <p:cNvSpPr>
                <a:spLocks noChangeArrowheads="1"/>
              </p:cNvSpPr>
              <p:nvPr/>
            </p:nvSpPr>
            <p:spPr bwMode="auto">
              <a:xfrm>
                <a:off x="9698038" y="4373563"/>
                <a:ext cx="93663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  <p:sp>
            <p:nvSpPr>
              <p:cNvPr id="125" name="Rectangle 17"/>
              <p:cNvSpPr>
                <a:spLocks noChangeArrowheads="1"/>
              </p:cNvSpPr>
              <p:nvPr/>
            </p:nvSpPr>
            <p:spPr bwMode="auto">
              <a:xfrm>
                <a:off x="9415463" y="4373563"/>
                <a:ext cx="98425" cy="11906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3C3C3B"/>
                  </a:solidFill>
                  <a:latin typeface="Century Gothic"/>
                </a:endParaRPr>
              </a:p>
            </p:txBody>
          </p:sp>
        </p:grpSp>
      </p:grpSp>
      <p:sp>
        <p:nvSpPr>
          <p:cNvPr id="80" name="TextBox 79"/>
          <p:cNvSpPr txBox="1"/>
          <p:nvPr/>
        </p:nvSpPr>
        <p:spPr>
          <a:xfrm>
            <a:off x="3743728" y="2231116"/>
            <a:ext cx="499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DB"/>
                </a:solidFill>
                <a:latin typeface="Century Gothic"/>
              </a:rPr>
              <a:t>Allow customers to leverage hybrid clouds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730628" y="2927233"/>
            <a:ext cx="50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DB"/>
                </a:solidFill>
                <a:latin typeface="Century Gothic"/>
              </a:rPr>
              <a:t>Integrate with existing services &amp; platforms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508745" y="4354547"/>
            <a:ext cx="449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DB"/>
                </a:solidFill>
                <a:latin typeface="Century Gothic"/>
              </a:rPr>
              <a:t>Use instrumentation to drive decisions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3832664" y="1539983"/>
            <a:ext cx="540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DB"/>
                </a:solidFill>
                <a:latin typeface="Century Gothic"/>
              </a:rPr>
              <a:t>Support solutions across data platforms/types 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4388756" y="3612760"/>
            <a:ext cx="4112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DB"/>
                </a:solidFill>
                <a:latin typeface="Century Gothic"/>
              </a:rPr>
              <a:t>Embrace &amp; leverage open source</a:t>
            </a:r>
          </a:p>
        </p:txBody>
      </p:sp>
      <p:cxnSp>
        <p:nvCxnSpPr>
          <p:cNvPr id="172" name="Straight Connector 171"/>
          <p:cNvCxnSpPr>
            <a:stCxn id="127" idx="4"/>
          </p:cNvCxnSpPr>
          <p:nvPr/>
        </p:nvCxnSpPr>
        <p:spPr>
          <a:xfrm>
            <a:off x="1635256" y="1716544"/>
            <a:ext cx="2197408" cy="1631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1718193" y="3119034"/>
            <a:ext cx="2019789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1801125" y="4543309"/>
            <a:ext cx="1739518" cy="1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031322" y="3813125"/>
            <a:ext cx="1384730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3031322" y="2449359"/>
            <a:ext cx="706660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87200" y="173736"/>
            <a:ext cx="8229600" cy="704088"/>
          </a:xfrm>
        </p:spPr>
        <p:txBody>
          <a:bodyPr/>
          <a:lstStyle/>
          <a:p>
            <a:r>
              <a:rPr lang="en-US" dirty="0"/>
              <a:t>The 2020 Analytical Ecosystem Will…</a:t>
            </a:r>
          </a:p>
        </p:txBody>
      </p:sp>
      <p:grpSp>
        <p:nvGrpSpPr>
          <p:cNvPr id="170" name="Group 169"/>
          <p:cNvGrpSpPr/>
          <p:nvPr/>
        </p:nvGrpSpPr>
        <p:grpSpPr>
          <a:xfrm>
            <a:off x="2441751" y="2110242"/>
            <a:ext cx="551522" cy="551522"/>
            <a:chOff x="3041562" y="1057815"/>
            <a:chExt cx="528744" cy="528744"/>
          </a:xfrm>
        </p:grpSpPr>
        <p:sp>
          <p:nvSpPr>
            <p:cNvPr id="173" name="Oval 172"/>
            <p:cNvSpPr/>
            <p:nvPr/>
          </p:nvSpPr>
          <p:spPr>
            <a:xfrm rot="16757513">
              <a:off x="3041562" y="1057815"/>
              <a:ext cx="528744" cy="528744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9525">
              <a:solidFill>
                <a:srgbClr val="003C6D"/>
              </a:solidFill>
              <a:miter lim="800000"/>
              <a:headEnd/>
              <a:tailEnd/>
            </a:ln>
            <a:effectLst/>
          </p:spPr>
          <p:txBody>
            <a:bodyPr wrap="square" tIns="91440" bIns="91440" rtlCol="0" anchor="t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kern="0" dirty="0">
                <a:ln>
                  <a:solidFill>
                    <a:srgbClr val="0079DB">
                      <a:lumMod val="50000"/>
                    </a:srgbClr>
                  </a:solidFill>
                </a:ln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 rot="16757513">
              <a:off x="3041562" y="1057815"/>
              <a:ext cx="528744" cy="528744"/>
            </a:xfrm>
            <a:prstGeom prst="ellipse">
              <a:avLst/>
            </a:prstGeom>
            <a:noFill/>
            <a:ln w="9525">
              <a:solidFill>
                <a:srgbClr val="003C6D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tIns="91440" bIns="91440" rtlCol="0" anchor="t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kern="0" dirty="0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153" name="Group 152"/>
          <p:cNvGrpSpPr>
            <a:grpSpLocks noChangeAspect="1"/>
          </p:cNvGrpSpPr>
          <p:nvPr/>
        </p:nvGrpSpPr>
        <p:grpSpPr>
          <a:xfrm>
            <a:off x="2505684" y="2268845"/>
            <a:ext cx="420499" cy="309319"/>
            <a:chOff x="2682875" y="733425"/>
            <a:chExt cx="758825" cy="574675"/>
          </a:xfrm>
          <a:solidFill>
            <a:srgbClr val="EC881D"/>
          </a:solidFill>
        </p:grpSpPr>
        <p:sp>
          <p:nvSpPr>
            <p:cNvPr id="154" name="Freeform 25"/>
            <p:cNvSpPr>
              <a:spLocks/>
            </p:cNvSpPr>
            <p:nvPr/>
          </p:nvSpPr>
          <p:spPr bwMode="auto">
            <a:xfrm>
              <a:off x="3182938" y="733425"/>
              <a:ext cx="22225" cy="100012"/>
            </a:xfrm>
            <a:custGeom>
              <a:avLst/>
              <a:gdLst>
                <a:gd name="T0" fmla="*/ 17 w 35"/>
                <a:gd name="T1" fmla="*/ 151 h 151"/>
                <a:gd name="T2" fmla="*/ 35 w 35"/>
                <a:gd name="T3" fmla="*/ 134 h 151"/>
                <a:gd name="T4" fmla="*/ 35 w 35"/>
                <a:gd name="T5" fmla="*/ 17 h 151"/>
                <a:gd name="T6" fmla="*/ 17 w 35"/>
                <a:gd name="T7" fmla="*/ 0 h 151"/>
                <a:gd name="T8" fmla="*/ 0 w 35"/>
                <a:gd name="T9" fmla="*/ 17 h 151"/>
                <a:gd name="T10" fmla="*/ 0 w 35"/>
                <a:gd name="T11" fmla="*/ 134 h 151"/>
                <a:gd name="T12" fmla="*/ 17 w 35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51">
                  <a:moveTo>
                    <a:pt x="17" y="151"/>
                  </a:moveTo>
                  <a:cubicBezTo>
                    <a:pt x="27" y="151"/>
                    <a:pt x="35" y="144"/>
                    <a:pt x="35" y="134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8"/>
                    <a:pt x="2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44"/>
                    <a:pt x="8" y="151"/>
                    <a:pt x="17" y="1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55" name="Freeform 26"/>
            <p:cNvSpPr>
              <a:spLocks/>
            </p:cNvSpPr>
            <p:nvPr/>
          </p:nvSpPr>
          <p:spPr bwMode="auto">
            <a:xfrm>
              <a:off x="3014663" y="801688"/>
              <a:ext cx="77788" cy="79375"/>
            </a:xfrm>
            <a:custGeom>
              <a:avLst/>
              <a:gdLst>
                <a:gd name="T0" fmla="*/ 89 w 120"/>
                <a:gd name="T1" fmla="*/ 114 h 119"/>
                <a:gd name="T2" fmla="*/ 101 w 120"/>
                <a:gd name="T3" fmla="*/ 119 h 119"/>
                <a:gd name="T4" fmla="*/ 113 w 120"/>
                <a:gd name="T5" fmla="*/ 114 h 119"/>
                <a:gd name="T6" fmla="*/ 113 w 120"/>
                <a:gd name="T7" fmla="*/ 89 h 119"/>
                <a:gd name="T8" fmla="*/ 31 w 120"/>
                <a:gd name="T9" fmla="*/ 7 h 119"/>
                <a:gd name="T10" fmla="*/ 6 w 120"/>
                <a:gd name="T11" fmla="*/ 7 h 119"/>
                <a:gd name="T12" fmla="*/ 6 w 120"/>
                <a:gd name="T13" fmla="*/ 31 h 119"/>
                <a:gd name="T14" fmla="*/ 89 w 120"/>
                <a:gd name="T15" fmla="*/ 11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9">
                  <a:moveTo>
                    <a:pt x="89" y="114"/>
                  </a:moveTo>
                  <a:cubicBezTo>
                    <a:pt x="92" y="117"/>
                    <a:pt x="97" y="119"/>
                    <a:pt x="101" y="119"/>
                  </a:cubicBezTo>
                  <a:cubicBezTo>
                    <a:pt x="106" y="119"/>
                    <a:pt x="110" y="117"/>
                    <a:pt x="113" y="114"/>
                  </a:cubicBezTo>
                  <a:cubicBezTo>
                    <a:pt x="120" y="107"/>
                    <a:pt x="120" y="96"/>
                    <a:pt x="113" y="89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4" y="0"/>
                    <a:pt x="13" y="0"/>
                    <a:pt x="6" y="7"/>
                  </a:cubicBezTo>
                  <a:cubicBezTo>
                    <a:pt x="0" y="14"/>
                    <a:pt x="0" y="24"/>
                    <a:pt x="6" y="31"/>
                  </a:cubicBezTo>
                  <a:lnTo>
                    <a:pt x="89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56" name="Freeform 27"/>
            <p:cNvSpPr>
              <a:spLocks/>
            </p:cNvSpPr>
            <p:nvPr/>
          </p:nvSpPr>
          <p:spPr bwMode="auto">
            <a:xfrm>
              <a:off x="3294063" y="1082675"/>
              <a:ext cx="79375" cy="77787"/>
            </a:xfrm>
            <a:custGeom>
              <a:avLst/>
              <a:gdLst>
                <a:gd name="T0" fmla="*/ 31 w 120"/>
                <a:gd name="T1" fmla="*/ 7 h 119"/>
                <a:gd name="T2" fmla="*/ 6 w 120"/>
                <a:gd name="T3" fmla="*/ 7 h 119"/>
                <a:gd name="T4" fmla="*/ 6 w 120"/>
                <a:gd name="T5" fmla="*/ 31 h 119"/>
                <a:gd name="T6" fmla="*/ 89 w 120"/>
                <a:gd name="T7" fmla="*/ 114 h 119"/>
                <a:gd name="T8" fmla="*/ 101 w 120"/>
                <a:gd name="T9" fmla="*/ 119 h 119"/>
                <a:gd name="T10" fmla="*/ 113 w 120"/>
                <a:gd name="T11" fmla="*/ 114 h 119"/>
                <a:gd name="T12" fmla="*/ 113 w 120"/>
                <a:gd name="T13" fmla="*/ 89 h 119"/>
                <a:gd name="T14" fmla="*/ 31 w 120"/>
                <a:gd name="T15" fmla="*/ 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9">
                  <a:moveTo>
                    <a:pt x="31" y="7"/>
                  </a:moveTo>
                  <a:cubicBezTo>
                    <a:pt x="24" y="0"/>
                    <a:pt x="13" y="0"/>
                    <a:pt x="6" y="7"/>
                  </a:cubicBezTo>
                  <a:cubicBezTo>
                    <a:pt x="0" y="14"/>
                    <a:pt x="0" y="25"/>
                    <a:pt x="6" y="31"/>
                  </a:cubicBezTo>
                  <a:cubicBezTo>
                    <a:pt x="89" y="114"/>
                    <a:pt x="89" y="114"/>
                    <a:pt x="89" y="114"/>
                  </a:cubicBezTo>
                  <a:cubicBezTo>
                    <a:pt x="92" y="117"/>
                    <a:pt x="97" y="119"/>
                    <a:pt x="101" y="119"/>
                  </a:cubicBezTo>
                  <a:cubicBezTo>
                    <a:pt x="106" y="119"/>
                    <a:pt x="110" y="117"/>
                    <a:pt x="113" y="114"/>
                  </a:cubicBezTo>
                  <a:cubicBezTo>
                    <a:pt x="120" y="107"/>
                    <a:pt x="120" y="96"/>
                    <a:pt x="113" y="89"/>
                  </a:cubicBezTo>
                  <a:lnTo>
                    <a:pt x="3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57" name="Freeform 28"/>
            <p:cNvSpPr>
              <a:spLocks/>
            </p:cNvSpPr>
            <p:nvPr/>
          </p:nvSpPr>
          <p:spPr bwMode="auto">
            <a:xfrm>
              <a:off x="3343275" y="969963"/>
              <a:ext cx="98425" cy="23812"/>
            </a:xfrm>
            <a:custGeom>
              <a:avLst/>
              <a:gdLst>
                <a:gd name="T0" fmla="*/ 134 w 151"/>
                <a:gd name="T1" fmla="*/ 0 h 35"/>
                <a:gd name="T2" fmla="*/ 17 w 151"/>
                <a:gd name="T3" fmla="*/ 0 h 35"/>
                <a:gd name="T4" fmla="*/ 0 w 151"/>
                <a:gd name="T5" fmla="*/ 18 h 35"/>
                <a:gd name="T6" fmla="*/ 17 w 151"/>
                <a:gd name="T7" fmla="*/ 35 h 35"/>
                <a:gd name="T8" fmla="*/ 134 w 151"/>
                <a:gd name="T9" fmla="*/ 35 h 35"/>
                <a:gd name="T10" fmla="*/ 151 w 151"/>
                <a:gd name="T11" fmla="*/ 18 h 35"/>
                <a:gd name="T12" fmla="*/ 134 w 151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35">
                  <a:moveTo>
                    <a:pt x="13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7"/>
                    <a:pt x="8" y="35"/>
                    <a:pt x="17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43" y="35"/>
                    <a:pt x="151" y="27"/>
                    <a:pt x="151" y="18"/>
                  </a:cubicBezTo>
                  <a:cubicBezTo>
                    <a:pt x="151" y="8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58" name="Freeform 29"/>
            <p:cNvSpPr>
              <a:spLocks/>
            </p:cNvSpPr>
            <p:nvPr/>
          </p:nvSpPr>
          <p:spPr bwMode="auto">
            <a:xfrm>
              <a:off x="3294063" y="801688"/>
              <a:ext cx="79375" cy="79375"/>
            </a:xfrm>
            <a:custGeom>
              <a:avLst/>
              <a:gdLst>
                <a:gd name="T0" fmla="*/ 19 w 120"/>
                <a:gd name="T1" fmla="*/ 119 h 119"/>
                <a:gd name="T2" fmla="*/ 31 w 120"/>
                <a:gd name="T3" fmla="*/ 114 h 119"/>
                <a:gd name="T4" fmla="*/ 113 w 120"/>
                <a:gd name="T5" fmla="*/ 31 h 119"/>
                <a:gd name="T6" fmla="*/ 113 w 120"/>
                <a:gd name="T7" fmla="*/ 7 h 119"/>
                <a:gd name="T8" fmla="*/ 89 w 120"/>
                <a:gd name="T9" fmla="*/ 7 h 119"/>
                <a:gd name="T10" fmla="*/ 6 w 120"/>
                <a:gd name="T11" fmla="*/ 89 h 119"/>
                <a:gd name="T12" fmla="*/ 6 w 120"/>
                <a:gd name="T13" fmla="*/ 114 h 119"/>
                <a:gd name="T14" fmla="*/ 19 w 120"/>
                <a:gd name="T1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9">
                  <a:moveTo>
                    <a:pt x="19" y="119"/>
                  </a:moveTo>
                  <a:cubicBezTo>
                    <a:pt x="23" y="119"/>
                    <a:pt x="28" y="117"/>
                    <a:pt x="31" y="114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20" y="24"/>
                    <a:pt x="120" y="14"/>
                    <a:pt x="113" y="7"/>
                  </a:cubicBezTo>
                  <a:cubicBezTo>
                    <a:pt x="107" y="0"/>
                    <a:pt x="96" y="0"/>
                    <a:pt x="89" y="7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0" y="96"/>
                    <a:pt x="0" y="107"/>
                    <a:pt x="6" y="114"/>
                  </a:cubicBezTo>
                  <a:cubicBezTo>
                    <a:pt x="10" y="117"/>
                    <a:pt x="14" y="119"/>
                    <a:pt x="19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59" name="Freeform 30"/>
            <p:cNvSpPr>
              <a:spLocks/>
            </p:cNvSpPr>
            <p:nvPr/>
          </p:nvSpPr>
          <p:spPr bwMode="auto">
            <a:xfrm>
              <a:off x="3081338" y="865188"/>
              <a:ext cx="228600" cy="212725"/>
            </a:xfrm>
            <a:custGeom>
              <a:avLst/>
              <a:gdLst>
                <a:gd name="T0" fmla="*/ 170 w 348"/>
                <a:gd name="T1" fmla="*/ 0 h 324"/>
                <a:gd name="T2" fmla="*/ 0 w 348"/>
                <a:gd name="T3" fmla="*/ 129 h 324"/>
                <a:gd name="T4" fmla="*/ 29 w 348"/>
                <a:gd name="T5" fmla="*/ 148 h 324"/>
                <a:gd name="T6" fmla="*/ 170 w 348"/>
                <a:gd name="T7" fmla="*/ 33 h 324"/>
                <a:gd name="T8" fmla="*/ 315 w 348"/>
                <a:gd name="T9" fmla="*/ 178 h 324"/>
                <a:gd name="T10" fmla="*/ 259 w 348"/>
                <a:gd name="T11" fmla="*/ 292 h 324"/>
                <a:gd name="T12" fmla="*/ 271 w 348"/>
                <a:gd name="T13" fmla="*/ 324 h 324"/>
                <a:gd name="T14" fmla="*/ 348 w 348"/>
                <a:gd name="T15" fmla="*/ 178 h 324"/>
                <a:gd name="T16" fmla="*/ 170 w 348"/>
                <a:gd name="T1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324">
                  <a:moveTo>
                    <a:pt x="170" y="0"/>
                  </a:moveTo>
                  <a:cubicBezTo>
                    <a:pt x="90" y="0"/>
                    <a:pt x="21" y="55"/>
                    <a:pt x="0" y="129"/>
                  </a:cubicBezTo>
                  <a:cubicBezTo>
                    <a:pt x="10" y="134"/>
                    <a:pt x="20" y="140"/>
                    <a:pt x="29" y="148"/>
                  </a:cubicBezTo>
                  <a:cubicBezTo>
                    <a:pt x="43" y="83"/>
                    <a:pt x="101" y="33"/>
                    <a:pt x="170" y="33"/>
                  </a:cubicBezTo>
                  <a:cubicBezTo>
                    <a:pt x="250" y="33"/>
                    <a:pt x="315" y="98"/>
                    <a:pt x="315" y="178"/>
                  </a:cubicBezTo>
                  <a:cubicBezTo>
                    <a:pt x="315" y="224"/>
                    <a:pt x="293" y="266"/>
                    <a:pt x="259" y="292"/>
                  </a:cubicBezTo>
                  <a:cubicBezTo>
                    <a:pt x="264" y="302"/>
                    <a:pt x="268" y="313"/>
                    <a:pt x="271" y="324"/>
                  </a:cubicBezTo>
                  <a:cubicBezTo>
                    <a:pt x="317" y="292"/>
                    <a:pt x="348" y="238"/>
                    <a:pt x="348" y="178"/>
                  </a:cubicBezTo>
                  <a:cubicBezTo>
                    <a:pt x="348" y="80"/>
                    <a:pt x="268" y="0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0" name="Freeform 31"/>
            <p:cNvSpPr>
              <a:spLocks/>
            </p:cNvSpPr>
            <p:nvPr/>
          </p:nvSpPr>
          <p:spPr bwMode="auto">
            <a:xfrm>
              <a:off x="2682875" y="890588"/>
              <a:ext cx="571500" cy="244475"/>
            </a:xfrm>
            <a:custGeom>
              <a:avLst/>
              <a:gdLst>
                <a:gd name="T0" fmla="*/ 853 w 871"/>
                <a:gd name="T1" fmla="*/ 262 h 371"/>
                <a:gd name="T2" fmla="*/ 847 w 871"/>
                <a:gd name="T3" fmla="*/ 250 h 371"/>
                <a:gd name="T4" fmla="*/ 753 w 871"/>
                <a:gd name="T5" fmla="*/ 173 h 371"/>
                <a:gd name="T6" fmla="*/ 704 w 871"/>
                <a:gd name="T7" fmla="*/ 166 h 371"/>
                <a:gd name="T8" fmla="*/ 658 w 871"/>
                <a:gd name="T9" fmla="*/ 172 h 371"/>
                <a:gd name="T10" fmla="*/ 634 w 871"/>
                <a:gd name="T11" fmla="*/ 129 h 371"/>
                <a:gd name="T12" fmla="*/ 604 w 871"/>
                <a:gd name="T13" fmla="*/ 106 h 371"/>
                <a:gd name="T14" fmla="*/ 552 w 871"/>
                <a:gd name="T15" fmla="*/ 93 h 371"/>
                <a:gd name="T16" fmla="*/ 529 w 871"/>
                <a:gd name="T17" fmla="*/ 95 h 371"/>
                <a:gd name="T18" fmla="*/ 356 w 871"/>
                <a:gd name="T19" fmla="*/ 0 h 371"/>
                <a:gd name="T20" fmla="*/ 156 w 871"/>
                <a:gd name="T21" fmla="*/ 166 h 371"/>
                <a:gd name="T22" fmla="*/ 0 w 871"/>
                <a:gd name="T23" fmla="*/ 331 h 371"/>
                <a:gd name="T24" fmla="*/ 5 w 871"/>
                <a:gd name="T25" fmla="*/ 368 h 371"/>
                <a:gd name="T26" fmla="*/ 8 w 871"/>
                <a:gd name="T27" fmla="*/ 371 h 371"/>
                <a:gd name="T28" fmla="*/ 862 w 871"/>
                <a:gd name="T29" fmla="*/ 371 h 371"/>
                <a:gd name="T30" fmla="*/ 865 w 871"/>
                <a:gd name="T31" fmla="*/ 368 h 371"/>
                <a:gd name="T32" fmla="*/ 865 w 871"/>
                <a:gd name="T33" fmla="*/ 294 h 371"/>
                <a:gd name="T34" fmla="*/ 853 w 871"/>
                <a:gd name="T35" fmla="*/ 262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1" h="371">
                  <a:moveTo>
                    <a:pt x="853" y="262"/>
                  </a:moveTo>
                  <a:cubicBezTo>
                    <a:pt x="851" y="258"/>
                    <a:pt x="849" y="254"/>
                    <a:pt x="847" y="250"/>
                  </a:cubicBezTo>
                  <a:cubicBezTo>
                    <a:pt x="826" y="214"/>
                    <a:pt x="793" y="186"/>
                    <a:pt x="753" y="173"/>
                  </a:cubicBezTo>
                  <a:cubicBezTo>
                    <a:pt x="736" y="168"/>
                    <a:pt x="720" y="166"/>
                    <a:pt x="704" y="166"/>
                  </a:cubicBezTo>
                  <a:cubicBezTo>
                    <a:pt x="688" y="166"/>
                    <a:pt x="673" y="168"/>
                    <a:pt x="658" y="172"/>
                  </a:cubicBezTo>
                  <a:cubicBezTo>
                    <a:pt x="653" y="156"/>
                    <a:pt x="645" y="142"/>
                    <a:pt x="634" y="129"/>
                  </a:cubicBezTo>
                  <a:cubicBezTo>
                    <a:pt x="626" y="120"/>
                    <a:pt x="615" y="112"/>
                    <a:pt x="604" y="106"/>
                  </a:cubicBezTo>
                  <a:cubicBezTo>
                    <a:pt x="588" y="98"/>
                    <a:pt x="571" y="93"/>
                    <a:pt x="552" y="93"/>
                  </a:cubicBezTo>
                  <a:cubicBezTo>
                    <a:pt x="544" y="93"/>
                    <a:pt x="536" y="94"/>
                    <a:pt x="529" y="95"/>
                  </a:cubicBezTo>
                  <a:cubicBezTo>
                    <a:pt x="493" y="38"/>
                    <a:pt x="429" y="0"/>
                    <a:pt x="356" y="0"/>
                  </a:cubicBezTo>
                  <a:cubicBezTo>
                    <a:pt x="257" y="0"/>
                    <a:pt x="174" y="71"/>
                    <a:pt x="156" y="166"/>
                  </a:cubicBezTo>
                  <a:cubicBezTo>
                    <a:pt x="69" y="171"/>
                    <a:pt x="0" y="243"/>
                    <a:pt x="0" y="331"/>
                  </a:cubicBezTo>
                  <a:cubicBezTo>
                    <a:pt x="0" y="344"/>
                    <a:pt x="2" y="356"/>
                    <a:pt x="5" y="368"/>
                  </a:cubicBezTo>
                  <a:cubicBezTo>
                    <a:pt x="5" y="369"/>
                    <a:pt x="7" y="371"/>
                    <a:pt x="8" y="371"/>
                  </a:cubicBezTo>
                  <a:cubicBezTo>
                    <a:pt x="862" y="371"/>
                    <a:pt x="862" y="371"/>
                    <a:pt x="862" y="371"/>
                  </a:cubicBezTo>
                  <a:cubicBezTo>
                    <a:pt x="863" y="371"/>
                    <a:pt x="865" y="369"/>
                    <a:pt x="865" y="368"/>
                  </a:cubicBezTo>
                  <a:cubicBezTo>
                    <a:pt x="871" y="345"/>
                    <a:pt x="871" y="320"/>
                    <a:pt x="865" y="294"/>
                  </a:cubicBezTo>
                  <a:cubicBezTo>
                    <a:pt x="862" y="283"/>
                    <a:pt x="858" y="273"/>
                    <a:pt x="853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1" name="Freeform 32"/>
            <p:cNvSpPr>
              <a:spLocks/>
            </p:cNvSpPr>
            <p:nvPr/>
          </p:nvSpPr>
          <p:spPr bwMode="auto">
            <a:xfrm>
              <a:off x="2716213" y="1162050"/>
              <a:ext cx="23813" cy="55562"/>
            </a:xfrm>
            <a:custGeom>
              <a:avLst/>
              <a:gdLst>
                <a:gd name="T0" fmla="*/ 18 w 35"/>
                <a:gd name="T1" fmla="*/ 0 h 85"/>
                <a:gd name="T2" fmla="*/ 0 w 35"/>
                <a:gd name="T3" fmla="*/ 17 h 85"/>
                <a:gd name="T4" fmla="*/ 0 w 35"/>
                <a:gd name="T5" fmla="*/ 68 h 85"/>
                <a:gd name="T6" fmla="*/ 18 w 35"/>
                <a:gd name="T7" fmla="*/ 85 h 85"/>
                <a:gd name="T8" fmla="*/ 35 w 35"/>
                <a:gd name="T9" fmla="*/ 68 h 85"/>
                <a:gd name="T10" fmla="*/ 35 w 35"/>
                <a:gd name="T11" fmla="*/ 17 h 85"/>
                <a:gd name="T12" fmla="*/ 18 w 35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5">
                  <a:moveTo>
                    <a:pt x="18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8"/>
                    <a:pt x="8" y="85"/>
                    <a:pt x="18" y="85"/>
                  </a:cubicBezTo>
                  <a:cubicBezTo>
                    <a:pt x="27" y="85"/>
                    <a:pt x="35" y="78"/>
                    <a:pt x="35" y="6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7"/>
                    <a:pt x="27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2" name="Freeform 33"/>
            <p:cNvSpPr>
              <a:spLocks/>
            </p:cNvSpPr>
            <p:nvPr/>
          </p:nvSpPr>
          <p:spPr bwMode="auto">
            <a:xfrm>
              <a:off x="2840038" y="1162050"/>
              <a:ext cx="23813" cy="55562"/>
            </a:xfrm>
            <a:custGeom>
              <a:avLst/>
              <a:gdLst>
                <a:gd name="T0" fmla="*/ 18 w 35"/>
                <a:gd name="T1" fmla="*/ 0 h 85"/>
                <a:gd name="T2" fmla="*/ 0 w 35"/>
                <a:gd name="T3" fmla="*/ 17 h 85"/>
                <a:gd name="T4" fmla="*/ 0 w 35"/>
                <a:gd name="T5" fmla="*/ 68 h 85"/>
                <a:gd name="T6" fmla="*/ 18 w 35"/>
                <a:gd name="T7" fmla="*/ 85 h 85"/>
                <a:gd name="T8" fmla="*/ 35 w 35"/>
                <a:gd name="T9" fmla="*/ 68 h 85"/>
                <a:gd name="T10" fmla="*/ 35 w 35"/>
                <a:gd name="T11" fmla="*/ 17 h 85"/>
                <a:gd name="T12" fmla="*/ 18 w 35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5">
                  <a:moveTo>
                    <a:pt x="18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8"/>
                    <a:pt x="8" y="85"/>
                    <a:pt x="18" y="85"/>
                  </a:cubicBezTo>
                  <a:cubicBezTo>
                    <a:pt x="27" y="85"/>
                    <a:pt x="35" y="78"/>
                    <a:pt x="35" y="6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7"/>
                    <a:pt x="27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3" name="Freeform 34"/>
            <p:cNvSpPr>
              <a:spLocks/>
            </p:cNvSpPr>
            <p:nvPr/>
          </p:nvSpPr>
          <p:spPr bwMode="auto">
            <a:xfrm>
              <a:off x="2965450" y="1162050"/>
              <a:ext cx="22225" cy="55562"/>
            </a:xfrm>
            <a:custGeom>
              <a:avLst/>
              <a:gdLst>
                <a:gd name="T0" fmla="*/ 17 w 34"/>
                <a:gd name="T1" fmla="*/ 0 h 85"/>
                <a:gd name="T2" fmla="*/ 0 w 34"/>
                <a:gd name="T3" fmla="*/ 17 h 85"/>
                <a:gd name="T4" fmla="*/ 0 w 34"/>
                <a:gd name="T5" fmla="*/ 68 h 85"/>
                <a:gd name="T6" fmla="*/ 17 w 34"/>
                <a:gd name="T7" fmla="*/ 85 h 85"/>
                <a:gd name="T8" fmla="*/ 34 w 34"/>
                <a:gd name="T9" fmla="*/ 68 h 85"/>
                <a:gd name="T10" fmla="*/ 34 w 34"/>
                <a:gd name="T11" fmla="*/ 17 h 85"/>
                <a:gd name="T12" fmla="*/ 17 w 34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5">
                  <a:moveTo>
                    <a:pt x="17" y="0"/>
                  </a:moveTo>
                  <a:cubicBezTo>
                    <a:pt x="7" y="0"/>
                    <a:pt x="0" y="7"/>
                    <a:pt x="0" y="1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8"/>
                    <a:pt x="7" y="85"/>
                    <a:pt x="17" y="85"/>
                  </a:cubicBezTo>
                  <a:cubicBezTo>
                    <a:pt x="26" y="85"/>
                    <a:pt x="34" y="78"/>
                    <a:pt x="34" y="68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4" name="Freeform 35"/>
            <p:cNvSpPr>
              <a:spLocks/>
            </p:cNvSpPr>
            <p:nvPr/>
          </p:nvSpPr>
          <p:spPr bwMode="auto">
            <a:xfrm>
              <a:off x="3089275" y="1162050"/>
              <a:ext cx="22225" cy="55562"/>
            </a:xfrm>
            <a:custGeom>
              <a:avLst/>
              <a:gdLst>
                <a:gd name="T0" fmla="*/ 17 w 34"/>
                <a:gd name="T1" fmla="*/ 0 h 85"/>
                <a:gd name="T2" fmla="*/ 0 w 34"/>
                <a:gd name="T3" fmla="*/ 17 h 85"/>
                <a:gd name="T4" fmla="*/ 0 w 34"/>
                <a:gd name="T5" fmla="*/ 68 h 85"/>
                <a:gd name="T6" fmla="*/ 17 w 34"/>
                <a:gd name="T7" fmla="*/ 85 h 85"/>
                <a:gd name="T8" fmla="*/ 34 w 34"/>
                <a:gd name="T9" fmla="*/ 68 h 85"/>
                <a:gd name="T10" fmla="*/ 34 w 34"/>
                <a:gd name="T11" fmla="*/ 17 h 85"/>
                <a:gd name="T12" fmla="*/ 17 w 34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5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8"/>
                    <a:pt x="8" y="85"/>
                    <a:pt x="17" y="85"/>
                  </a:cubicBezTo>
                  <a:cubicBezTo>
                    <a:pt x="27" y="85"/>
                    <a:pt x="34" y="78"/>
                    <a:pt x="34" y="68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5" name="Freeform 36"/>
            <p:cNvSpPr>
              <a:spLocks/>
            </p:cNvSpPr>
            <p:nvPr/>
          </p:nvSpPr>
          <p:spPr bwMode="auto">
            <a:xfrm>
              <a:off x="3214688" y="1162050"/>
              <a:ext cx="22225" cy="55562"/>
            </a:xfrm>
            <a:custGeom>
              <a:avLst/>
              <a:gdLst>
                <a:gd name="T0" fmla="*/ 17 w 35"/>
                <a:gd name="T1" fmla="*/ 0 h 85"/>
                <a:gd name="T2" fmla="*/ 0 w 35"/>
                <a:gd name="T3" fmla="*/ 17 h 85"/>
                <a:gd name="T4" fmla="*/ 0 w 35"/>
                <a:gd name="T5" fmla="*/ 68 h 85"/>
                <a:gd name="T6" fmla="*/ 17 w 35"/>
                <a:gd name="T7" fmla="*/ 85 h 85"/>
                <a:gd name="T8" fmla="*/ 35 w 35"/>
                <a:gd name="T9" fmla="*/ 68 h 85"/>
                <a:gd name="T10" fmla="*/ 35 w 35"/>
                <a:gd name="T11" fmla="*/ 17 h 85"/>
                <a:gd name="T12" fmla="*/ 17 w 35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5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8"/>
                    <a:pt x="8" y="85"/>
                    <a:pt x="17" y="85"/>
                  </a:cubicBezTo>
                  <a:cubicBezTo>
                    <a:pt x="27" y="85"/>
                    <a:pt x="35" y="78"/>
                    <a:pt x="35" y="6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6" name="Freeform 37"/>
            <p:cNvSpPr>
              <a:spLocks/>
            </p:cNvSpPr>
            <p:nvPr/>
          </p:nvSpPr>
          <p:spPr bwMode="auto">
            <a:xfrm>
              <a:off x="2778125" y="1252538"/>
              <a:ext cx="23813" cy="55562"/>
            </a:xfrm>
            <a:custGeom>
              <a:avLst/>
              <a:gdLst>
                <a:gd name="T0" fmla="*/ 17 w 34"/>
                <a:gd name="T1" fmla="*/ 0 h 86"/>
                <a:gd name="T2" fmla="*/ 0 w 34"/>
                <a:gd name="T3" fmla="*/ 17 h 86"/>
                <a:gd name="T4" fmla="*/ 0 w 34"/>
                <a:gd name="T5" fmla="*/ 69 h 86"/>
                <a:gd name="T6" fmla="*/ 17 w 34"/>
                <a:gd name="T7" fmla="*/ 86 h 86"/>
                <a:gd name="T8" fmla="*/ 34 w 34"/>
                <a:gd name="T9" fmla="*/ 69 h 86"/>
                <a:gd name="T10" fmla="*/ 34 w 34"/>
                <a:gd name="T11" fmla="*/ 17 h 86"/>
                <a:gd name="T12" fmla="*/ 17 w 34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6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8"/>
                    <a:pt x="8" y="86"/>
                    <a:pt x="17" y="86"/>
                  </a:cubicBezTo>
                  <a:cubicBezTo>
                    <a:pt x="27" y="86"/>
                    <a:pt x="34" y="78"/>
                    <a:pt x="34" y="69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8"/>
                    <a:pt x="27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7" name="Freeform 38"/>
            <p:cNvSpPr>
              <a:spLocks/>
            </p:cNvSpPr>
            <p:nvPr/>
          </p:nvSpPr>
          <p:spPr bwMode="auto">
            <a:xfrm>
              <a:off x="2903538" y="1252538"/>
              <a:ext cx="22225" cy="55562"/>
            </a:xfrm>
            <a:custGeom>
              <a:avLst/>
              <a:gdLst>
                <a:gd name="T0" fmla="*/ 17 w 35"/>
                <a:gd name="T1" fmla="*/ 0 h 86"/>
                <a:gd name="T2" fmla="*/ 0 w 35"/>
                <a:gd name="T3" fmla="*/ 17 h 86"/>
                <a:gd name="T4" fmla="*/ 0 w 35"/>
                <a:gd name="T5" fmla="*/ 69 h 86"/>
                <a:gd name="T6" fmla="*/ 17 w 35"/>
                <a:gd name="T7" fmla="*/ 86 h 86"/>
                <a:gd name="T8" fmla="*/ 35 w 35"/>
                <a:gd name="T9" fmla="*/ 69 h 86"/>
                <a:gd name="T10" fmla="*/ 35 w 35"/>
                <a:gd name="T11" fmla="*/ 17 h 86"/>
                <a:gd name="T12" fmla="*/ 17 w 35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6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8"/>
                    <a:pt x="8" y="86"/>
                    <a:pt x="17" y="86"/>
                  </a:cubicBezTo>
                  <a:cubicBezTo>
                    <a:pt x="27" y="86"/>
                    <a:pt x="35" y="78"/>
                    <a:pt x="35" y="69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8"/>
                    <a:pt x="27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8" name="Freeform 39"/>
            <p:cNvSpPr>
              <a:spLocks/>
            </p:cNvSpPr>
            <p:nvPr/>
          </p:nvSpPr>
          <p:spPr bwMode="auto">
            <a:xfrm>
              <a:off x="3027363" y="1252538"/>
              <a:ext cx="22225" cy="55562"/>
            </a:xfrm>
            <a:custGeom>
              <a:avLst/>
              <a:gdLst>
                <a:gd name="T0" fmla="*/ 18 w 35"/>
                <a:gd name="T1" fmla="*/ 0 h 86"/>
                <a:gd name="T2" fmla="*/ 0 w 35"/>
                <a:gd name="T3" fmla="*/ 17 h 86"/>
                <a:gd name="T4" fmla="*/ 0 w 35"/>
                <a:gd name="T5" fmla="*/ 69 h 86"/>
                <a:gd name="T6" fmla="*/ 18 w 35"/>
                <a:gd name="T7" fmla="*/ 86 h 86"/>
                <a:gd name="T8" fmla="*/ 35 w 35"/>
                <a:gd name="T9" fmla="*/ 69 h 86"/>
                <a:gd name="T10" fmla="*/ 35 w 35"/>
                <a:gd name="T11" fmla="*/ 17 h 86"/>
                <a:gd name="T12" fmla="*/ 18 w 35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6">
                  <a:moveTo>
                    <a:pt x="18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8"/>
                    <a:pt x="8" y="86"/>
                    <a:pt x="18" y="86"/>
                  </a:cubicBezTo>
                  <a:cubicBezTo>
                    <a:pt x="27" y="86"/>
                    <a:pt x="35" y="78"/>
                    <a:pt x="35" y="69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8"/>
                    <a:pt x="27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  <p:sp>
          <p:nvSpPr>
            <p:cNvPr id="169" name="Freeform 40"/>
            <p:cNvSpPr>
              <a:spLocks/>
            </p:cNvSpPr>
            <p:nvPr/>
          </p:nvSpPr>
          <p:spPr bwMode="auto">
            <a:xfrm>
              <a:off x="3152775" y="1252538"/>
              <a:ext cx="22225" cy="55562"/>
            </a:xfrm>
            <a:custGeom>
              <a:avLst/>
              <a:gdLst>
                <a:gd name="T0" fmla="*/ 17 w 34"/>
                <a:gd name="T1" fmla="*/ 0 h 86"/>
                <a:gd name="T2" fmla="*/ 0 w 34"/>
                <a:gd name="T3" fmla="*/ 17 h 86"/>
                <a:gd name="T4" fmla="*/ 0 w 34"/>
                <a:gd name="T5" fmla="*/ 69 h 86"/>
                <a:gd name="T6" fmla="*/ 17 w 34"/>
                <a:gd name="T7" fmla="*/ 86 h 86"/>
                <a:gd name="T8" fmla="*/ 34 w 34"/>
                <a:gd name="T9" fmla="*/ 69 h 86"/>
                <a:gd name="T10" fmla="*/ 34 w 34"/>
                <a:gd name="T11" fmla="*/ 17 h 86"/>
                <a:gd name="T12" fmla="*/ 17 w 34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86">
                  <a:moveTo>
                    <a:pt x="17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8"/>
                    <a:pt x="7" y="86"/>
                    <a:pt x="17" y="86"/>
                  </a:cubicBezTo>
                  <a:cubicBezTo>
                    <a:pt x="26" y="86"/>
                    <a:pt x="34" y="78"/>
                    <a:pt x="34" y="69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</p:grpSp>
      <p:grpSp>
        <p:nvGrpSpPr>
          <p:cNvPr id="175" name="Group 174"/>
          <p:cNvGrpSpPr>
            <a:grpSpLocks noChangeAspect="1"/>
          </p:cNvGrpSpPr>
          <p:nvPr/>
        </p:nvGrpSpPr>
        <p:grpSpPr>
          <a:xfrm>
            <a:off x="1088627" y="2745106"/>
            <a:ext cx="601605" cy="601606"/>
            <a:chOff x="933413" y="1666379"/>
            <a:chExt cx="684373" cy="684374"/>
          </a:xfrm>
        </p:grpSpPr>
        <p:grpSp>
          <p:nvGrpSpPr>
            <p:cNvPr id="181" name="Group 180"/>
            <p:cNvGrpSpPr/>
            <p:nvPr/>
          </p:nvGrpSpPr>
          <p:grpSpPr>
            <a:xfrm rot="21255578">
              <a:off x="933413" y="1666379"/>
              <a:ext cx="684373" cy="684374"/>
              <a:chOff x="3041562" y="1057813"/>
              <a:chExt cx="528745" cy="528746"/>
            </a:xfrm>
          </p:grpSpPr>
          <p:sp>
            <p:nvSpPr>
              <p:cNvPr id="206" name="Oval 205"/>
              <p:cNvSpPr/>
              <p:nvPr/>
            </p:nvSpPr>
            <p:spPr>
              <a:xfrm rot="16757513">
                <a:off x="3041562" y="1057814"/>
                <a:ext cx="528745" cy="528744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 w="9525">
                <a:solidFill>
                  <a:srgbClr val="003C6D"/>
                </a:solidFill>
                <a:miter lim="800000"/>
                <a:headEnd/>
                <a:tailEnd/>
              </a:ln>
              <a:effectLst/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kern="0" dirty="0">
                  <a:ln>
                    <a:solidFill>
                      <a:srgbClr val="0079DB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207" name="Oval 206"/>
              <p:cNvSpPr/>
              <p:nvPr/>
            </p:nvSpPr>
            <p:spPr>
              <a:xfrm rot="16757513">
                <a:off x="3041562" y="1057815"/>
                <a:ext cx="528744" cy="528744"/>
              </a:xfrm>
              <a:prstGeom prst="ellipse">
                <a:avLst/>
              </a:prstGeom>
              <a:noFill/>
              <a:ln w="9525">
                <a:solidFill>
                  <a:srgbClr val="003C6D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kern="0" dirty="0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sp>
          <p:nvSpPr>
            <p:cNvPr id="205" name="Freeform 5"/>
            <p:cNvSpPr>
              <a:spLocks noChangeAspect="1" noEditPoints="1"/>
            </p:cNvSpPr>
            <p:nvPr/>
          </p:nvSpPr>
          <p:spPr bwMode="auto">
            <a:xfrm>
              <a:off x="1107101" y="1836677"/>
              <a:ext cx="359070" cy="365990"/>
            </a:xfrm>
            <a:custGeom>
              <a:avLst/>
              <a:gdLst>
                <a:gd name="T0" fmla="*/ 2593 w 2595"/>
                <a:gd name="T1" fmla="*/ 512 h 2645"/>
                <a:gd name="T2" fmla="*/ 2595 w 2595"/>
                <a:gd name="T3" fmla="*/ 507 h 2645"/>
                <a:gd name="T4" fmla="*/ 1298 w 2595"/>
                <a:gd name="T5" fmla="*/ 0 h 2645"/>
                <a:gd name="T6" fmla="*/ 4 w 2595"/>
                <a:gd name="T7" fmla="*/ 512 h 2645"/>
                <a:gd name="T8" fmla="*/ 0 w 2595"/>
                <a:gd name="T9" fmla="*/ 510 h 2645"/>
                <a:gd name="T10" fmla="*/ 0 w 2595"/>
                <a:gd name="T11" fmla="*/ 513 h 2645"/>
                <a:gd name="T12" fmla="*/ 0 w 2595"/>
                <a:gd name="T13" fmla="*/ 513 h 2645"/>
                <a:gd name="T14" fmla="*/ 0 w 2595"/>
                <a:gd name="T15" fmla="*/ 514 h 2645"/>
                <a:gd name="T16" fmla="*/ 0 w 2595"/>
                <a:gd name="T17" fmla="*/ 2136 h 2645"/>
                <a:gd name="T18" fmla="*/ 1298 w 2595"/>
                <a:gd name="T19" fmla="*/ 2645 h 2645"/>
                <a:gd name="T20" fmla="*/ 2595 w 2595"/>
                <a:gd name="T21" fmla="*/ 2136 h 2645"/>
                <a:gd name="T22" fmla="*/ 2595 w 2595"/>
                <a:gd name="T23" fmla="*/ 510 h 2645"/>
                <a:gd name="T24" fmla="*/ 2593 w 2595"/>
                <a:gd name="T25" fmla="*/ 512 h 2645"/>
                <a:gd name="T26" fmla="*/ 1296 w 2595"/>
                <a:gd name="T27" fmla="*/ 99 h 2645"/>
                <a:gd name="T28" fmla="*/ 1736 w 2595"/>
                <a:gd name="T29" fmla="*/ 258 h 2645"/>
                <a:gd name="T30" fmla="*/ 538 w 2595"/>
                <a:gd name="T31" fmla="*/ 722 h 2645"/>
                <a:gd name="T32" fmla="*/ 132 w 2595"/>
                <a:gd name="T33" fmla="*/ 562 h 2645"/>
                <a:gd name="T34" fmla="*/ 1296 w 2595"/>
                <a:gd name="T35" fmla="*/ 99 h 2645"/>
                <a:gd name="T36" fmla="*/ 1251 w 2595"/>
                <a:gd name="T37" fmla="*/ 2530 h 2645"/>
                <a:gd name="T38" fmla="*/ 765 w 2595"/>
                <a:gd name="T39" fmla="*/ 2334 h 2645"/>
                <a:gd name="T40" fmla="*/ 522 w 2595"/>
                <a:gd name="T41" fmla="*/ 2243 h 2645"/>
                <a:gd name="T42" fmla="*/ 92 w 2595"/>
                <a:gd name="T43" fmla="*/ 2074 h 2645"/>
                <a:gd name="T44" fmla="*/ 92 w 2595"/>
                <a:gd name="T45" fmla="*/ 646 h 2645"/>
                <a:gd name="T46" fmla="*/ 517 w 2595"/>
                <a:gd name="T47" fmla="*/ 813 h 2645"/>
                <a:gd name="T48" fmla="*/ 517 w 2595"/>
                <a:gd name="T49" fmla="*/ 1170 h 2645"/>
                <a:gd name="T50" fmla="*/ 555 w 2595"/>
                <a:gd name="T51" fmla="*/ 1160 h 2645"/>
                <a:gd name="T52" fmla="*/ 580 w 2595"/>
                <a:gd name="T53" fmla="*/ 1194 h 2645"/>
                <a:gd name="T54" fmla="*/ 616 w 2595"/>
                <a:gd name="T55" fmla="*/ 1186 h 2645"/>
                <a:gd name="T56" fmla="*/ 650 w 2595"/>
                <a:gd name="T57" fmla="*/ 1223 h 2645"/>
                <a:gd name="T58" fmla="*/ 680 w 2595"/>
                <a:gd name="T59" fmla="*/ 1212 h 2645"/>
                <a:gd name="T60" fmla="*/ 729 w 2595"/>
                <a:gd name="T61" fmla="*/ 1260 h 2645"/>
                <a:gd name="T62" fmla="*/ 729 w 2595"/>
                <a:gd name="T63" fmla="*/ 897 h 2645"/>
                <a:gd name="T64" fmla="*/ 766 w 2595"/>
                <a:gd name="T65" fmla="*/ 912 h 2645"/>
                <a:gd name="T66" fmla="*/ 1251 w 2595"/>
                <a:gd name="T67" fmla="*/ 1102 h 2645"/>
                <a:gd name="T68" fmla="*/ 1251 w 2595"/>
                <a:gd name="T69" fmla="*/ 2530 h 2645"/>
                <a:gd name="T70" fmla="*/ 1251 w 2595"/>
                <a:gd name="T71" fmla="*/ 2530 h 2645"/>
                <a:gd name="T72" fmla="*/ 1298 w 2595"/>
                <a:gd name="T73" fmla="*/ 1022 h 2645"/>
                <a:gd name="T74" fmla="*/ 824 w 2595"/>
                <a:gd name="T75" fmla="*/ 835 h 2645"/>
                <a:gd name="T76" fmla="*/ 1993 w 2595"/>
                <a:gd name="T77" fmla="*/ 362 h 2645"/>
                <a:gd name="T78" fmla="*/ 2475 w 2595"/>
                <a:gd name="T79" fmla="*/ 557 h 2645"/>
                <a:gd name="T80" fmla="*/ 1298 w 2595"/>
                <a:gd name="T81" fmla="*/ 1022 h 2645"/>
                <a:gd name="T82" fmla="*/ 2503 w 2595"/>
                <a:gd name="T83" fmla="*/ 2074 h 2645"/>
                <a:gd name="T84" fmla="*/ 1344 w 2595"/>
                <a:gd name="T85" fmla="*/ 2530 h 2645"/>
                <a:gd name="T86" fmla="*/ 1344 w 2595"/>
                <a:gd name="T87" fmla="*/ 1102 h 2645"/>
                <a:gd name="T88" fmla="*/ 2503 w 2595"/>
                <a:gd name="T89" fmla="*/ 646 h 2645"/>
                <a:gd name="T90" fmla="*/ 2503 w 2595"/>
                <a:gd name="T91" fmla="*/ 2074 h 2645"/>
                <a:gd name="T92" fmla="*/ 2503 w 2595"/>
                <a:gd name="T93" fmla="*/ 2074 h 2645"/>
                <a:gd name="T94" fmla="*/ 2503 w 2595"/>
                <a:gd name="T95" fmla="*/ 2074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95" h="2645">
                  <a:moveTo>
                    <a:pt x="2593" y="512"/>
                  </a:moveTo>
                  <a:lnTo>
                    <a:pt x="2595" y="507"/>
                  </a:lnTo>
                  <a:lnTo>
                    <a:pt x="1298" y="0"/>
                  </a:lnTo>
                  <a:lnTo>
                    <a:pt x="4" y="512"/>
                  </a:lnTo>
                  <a:lnTo>
                    <a:pt x="0" y="510"/>
                  </a:lnTo>
                  <a:lnTo>
                    <a:pt x="0" y="513"/>
                  </a:lnTo>
                  <a:lnTo>
                    <a:pt x="0" y="513"/>
                  </a:lnTo>
                  <a:lnTo>
                    <a:pt x="0" y="514"/>
                  </a:lnTo>
                  <a:lnTo>
                    <a:pt x="0" y="2136"/>
                  </a:lnTo>
                  <a:lnTo>
                    <a:pt x="1298" y="2645"/>
                  </a:lnTo>
                  <a:lnTo>
                    <a:pt x="2595" y="2136"/>
                  </a:lnTo>
                  <a:lnTo>
                    <a:pt x="2595" y="510"/>
                  </a:lnTo>
                  <a:lnTo>
                    <a:pt x="2593" y="512"/>
                  </a:lnTo>
                  <a:close/>
                  <a:moveTo>
                    <a:pt x="1296" y="99"/>
                  </a:moveTo>
                  <a:lnTo>
                    <a:pt x="1736" y="258"/>
                  </a:lnTo>
                  <a:lnTo>
                    <a:pt x="538" y="722"/>
                  </a:lnTo>
                  <a:lnTo>
                    <a:pt x="132" y="562"/>
                  </a:lnTo>
                  <a:lnTo>
                    <a:pt x="1296" y="99"/>
                  </a:lnTo>
                  <a:close/>
                  <a:moveTo>
                    <a:pt x="1251" y="2530"/>
                  </a:moveTo>
                  <a:lnTo>
                    <a:pt x="765" y="2334"/>
                  </a:lnTo>
                  <a:lnTo>
                    <a:pt x="522" y="2243"/>
                  </a:lnTo>
                  <a:lnTo>
                    <a:pt x="92" y="2074"/>
                  </a:lnTo>
                  <a:lnTo>
                    <a:pt x="92" y="646"/>
                  </a:lnTo>
                  <a:lnTo>
                    <a:pt x="517" y="813"/>
                  </a:lnTo>
                  <a:lnTo>
                    <a:pt x="517" y="1170"/>
                  </a:lnTo>
                  <a:lnTo>
                    <a:pt x="555" y="1160"/>
                  </a:lnTo>
                  <a:lnTo>
                    <a:pt x="580" y="1194"/>
                  </a:lnTo>
                  <a:lnTo>
                    <a:pt x="616" y="1186"/>
                  </a:lnTo>
                  <a:lnTo>
                    <a:pt x="650" y="1223"/>
                  </a:lnTo>
                  <a:lnTo>
                    <a:pt x="680" y="1212"/>
                  </a:lnTo>
                  <a:lnTo>
                    <a:pt x="729" y="1260"/>
                  </a:lnTo>
                  <a:lnTo>
                    <a:pt x="729" y="897"/>
                  </a:lnTo>
                  <a:lnTo>
                    <a:pt x="766" y="912"/>
                  </a:lnTo>
                  <a:lnTo>
                    <a:pt x="1251" y="1102"/>
                  </a:lnTo>
                  <a:lnTo>
                    <a:pt x="1251" y="2530"/>
                  </a:lnTo>
                  <a:lnTo>
                    <a:pt x="1251" y="2530"/>
                  </a:lnTo>
                  <a:close/>
                  <a:moveTo>
                    <a:pt x="1298" y="1022"/>
                  </a:moveTo>
                  <a:lnTo>
                    <a:pt x="824" y="835"/>
                  </a:lnTo>
                  <a:lnTo>
                    <a:pt x="1993" y="362"/>
                  </a:lnTo>
                  <a:lnTo>
                    <a:pt x="2475" y="557"/>
                  </a:lnTo>
                  <a:lnTo>
                    <a:pt x="1298" y="1022"/>
                  </a:lnTo>
                  <a:close/>
                  <a:moveTo>
                    <a:pt x="2503" y="2074"/>
                  </a:moveTo>
                  <a:lnTo>
                    <a:pt x="1344" y="2530"/>
                  </a:lnTo>
                  <a:lnTo>
                    <a:pt x="1344" y="1102"/>
                  </a:lnTo>
                  <a:lnTo>
                    <a:pt x="2503" y="646"/>
                  </a:lnTo>
                  <a:lnTo>
                    <a:pt x="2503" y="2074"/>
                  </a:lnTo>
                  <a:lnTo>
                    <a:pt x="2503" y="2074"/>
                  </a:lnTo>
                  <a:lnTo>
                    <a:pt x="2503" y="20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C3C3B"/>
                </a:solidFill>
                <a:latin typeface="Century Gothic"/>
              </a:endParaRPr>
            </a:p>
          </p:txBody>
        </p:sp>
      </p:grpSp>
      <p:grpSp>
        <p:nvGrpSpPr>
          <p:cNvPr id="227" name="Group 226"/>
          <p:cNvGrpSpPr>
            <a:grpSpLocks noChangeAspect="1"/>
          </p:cNvGrpSpPr>
          <p:nvPr/>
        </p:nvGrpSpPr>
        <p:grpSpPr>
          <a:xfrm>
            <a:off x="2415001" y="3457453"/>
            <a:ext cx="587790" cy="587790"/>
            <a:chOff x="5527480" y="3678509"/>
            <a:chExt cx="926860" cy="926860"/>
          </a:xfrm>
        </p:grpSpPr>
        <p:grpSp>
          <p:nvGrpSpPr>
            <p:cNvPr id="228" name="Group 227"/>
            <p:cNvGrpSpPr/>
            <p:nvPr/>
          </p:nvGrpSpPr>
          <p:grpSpPr>
            <a:xfrm>
              <a:off x="5527480" y="3678509"/>
              <a:ext cx="926860" cy="926860"/>
              <a:chOff x="3041562" y="1057815"/>
              <a:chExt cx="528744" cy="528744"/>
            </a:xfrm>
          </p:grpSpPr>
          <p:sp>
            <p:nvSpPr>
              <p:cNvPr id="235" name="Oval 234"/>
              <p:cNvSpPr/>
              <p:nvPr/>
            </p:nvSpPr>
            <p:spPr>
              <a:xfrm rot="16757513">
                <a:off x="3041562" y="1057815"/>
                <a:ext cx="528744" cy="528744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 w="9525">
                <a:solidFill>
                  <a:srgbClr val="003C6D"/>
                </a:solidFill>
                <a:miter lim="800000"/>
                <a:headEnd/>
                <a:tailEnd/>
              </a:ln>
              <a:effectLst/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kern="0" dirty="0">
                  <a:ln>
                    <a:solidFill>
                      <a:srgbClr val="0079DB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 rot="16757513">
                <a:off x="3041562" y="1057815"/>
                <a:ext cx="528744" cy="528744"/>
              </a:xfrm>
              <a:prstGeom prst="ellipse">
                <a:avLst/>
              </a:prstGeom>
              <a:noFill/>
              <a:ln w="9525">
                <a:solidFill>
                  <a:srgbClr val="003C6D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kern="0" dirty="0">
                  <a:solidFill>
                    <a:prstClr val="white"/>
                  </a:solidFill>
                  <a:latin typeface="Century Gothic"/>
                </a:endParaRPr>
              </a:p>
            </p:txBody>
          </p:sp>
        </p:grpSp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64" y="3935222"/>
              <a:ext cx="603067" cy="456325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3209286" y="857254"/>
            <a:ext cx="5934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IDC Market Analysis Perspective: Business Analytics Software, 2016;</a:t>
            </a:r>
            <a:br>
              <a:rPr lang="en-US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Gartner DMSA MQ, 2017; Teradata Cloud Survey, 2016; Customer feedback</a:t>
            </a:r>
            <a:endParaRPr lang="en-US" sz="1200" dirty="0"/>
          </a:p>
        </p:txBody>
      </p:sp>
      <p:grpSp>
        <p:nvGrpSpPr>
          <p:cNvPr id="70" name="Group 69"/>
          <p:cNvGrpSpPr/>
          <p:nvPr/>
        </p:nvGrpSpPr>
        <p:grpSpPr>
          <a:xfrm>
            <a:off x="1200229" y="4160819"/>
            <a:ext cx="578838" cy="563060"/>
            <a:chOff x="9057361" y="2121850"/>
            <a:chExt cx="697278" cy="697276"/>
          </a:xfrm>
        </p:grpSpPr>
        <p:grpSp>
          <p:nvGrpSpPr>
            <p:cNvPr id="71" name="Group 70"/>
            <p:cNvGrpSpPr/>
            <p:nvPr/>
          </p:nvGrpSpPr>
          <p:grpSpPr>
            <a:xfrm>
              <a:off x="9057361" y="2121850"/>
              <a:ext cx="697278" cy="697276"/>
              <a:chOff x="3041562" y="1057815"/>
              <a:chExt cx="528746" cy="528744"/>
            </a:xfrm>
          </p:grpSpPr>
          <p:sp>
            <p:nvSpPr>
              <p:cNvPr id="77" name="Oval 76"/>
              <p:cNvSpPr/>
              <p:nvPr/>
            </p:nvSpPr>
            <p:spPr>
              <a:xfrm rot="16757513">
                <a:off x="3041562" y="1057815"/>
                <a:ext cx="528744" cy="528744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 w="9525">
                <a:solidFill>
                  <a:srgbClr val="003C6D"/>
                </a:solidFill>
                <a:miter lim="800000"/>
                <a:headEnd/>
                <a:tailEnd/>
              </a:ln>
              <a:effectLst/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 rot="16757513">
                <a:off x="3041564" y="1057815"/>
                <a:ext cx="528744" cy="528744"/>
              </a:xfrm>
              <a:prstGeom prst="ellipse">
                <a:avLst/>
              </a:prstGeom>
              <a:noFill/>
              <a:ln w="9525">
                <a:solidFill>
                  <a:srgbClr val="003C6D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91440" bIns="91440" rtlCol="0" anchor="t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9179160" y="2217811"/>
              <a:ext cx="453681" cy="505354"/>
              <a:chOff x="9600437" y="3126780"/>
              <a:chExt cx="904049" cy="1007015"/>
            </a:xfrm>
          </p:grpSpPr>
          <p:sp>
            <p:nvSpPr>
              <p:cNvPr id="73" name="Freeform 6"/>
              <p:cNvSpPr>
                <a:spLocks/>
              </p:cNvSpPr>
              <p:nvPr/>
            </p:nvSpPr>
            <p:spPr bwMode="auto">
              <a:xfrm>
                <a:off x="9600437" y="3126780"/>
                <a:ext cx="904049" cy="1007015"/>
              </a:xfrm>
              <a:custGeom>
                <a:avLst/>
                <a:gdLst>
                  <a:gd name="T0" fmla="*/ 382 w 2476"/>
                  <a:gd name="T1" fmla="*/ 2700 h 2758"/>
                  <a:gd name="T2" fmla="*/ 426 w 2476"/>
                  <a:gd name="T3" fmla="*/ 2480 h 2758"/>
                  <a:gd name="T4" fmla="*/ 438 w 2476"/>
                  <a:gd name="T5" fmla="*/ 2144 h 2758"/>
                  <a:gd name="T6" fmla="*/ 424 w 2476"/>
                  <a:gd name="T7" fmla="*/ 1804 h 2758"/>
                  <a:gd name="T8" fmla="*/ 274 w 2476"/>
                  <a:gd name="T9" fmla="*/ 1664 h 2758"/>
                  <a:gd name="T10" fmla="*/ 198 w 2476"/>
                  <a:gd name="T11" fmla="*/ 1562 h 2758"/>
                  <a:gd name="T12" fmla="*/ 92 w 2476"/>
                  <a:gd name="T13" fmla="*/ 1380 h 2758"/>
                  <a:gd name="T14" fmla="*/ 40 w 2476"/>
                  <a:gd name="T15" fmla="*/ 1240 h 2758"/>
                  <a:gd name="T16" fmla="*/ 4 w 2476"/>
                  <a:gd name="T17" fmla="*/ 1006 h 2758"/>
                  <a:gd name="T18" fmla="*/ 4 w 2476"/>
                  <a:gd name="T19" fmla="*/ 838 h 2758"/>
                  <a:gd name="T20" fmla="*/ 40 w 2476"/>
                  <a:gd name="T21" fmla="*/ 624 h 2758"/>
                  <a:gd name="T22" fmla="*/ 110 w 2476"/>
                  <a:gd name="T23" fmla="*/ 448 h 2758"/>
                  <a:gd name="T24" fmla="*/ 154 w 2476"/>
                  <a:gd name="T25" fmla="*/ 382 h 2758"/>
                  <a:gd name="T26" fmla="*/ 284 w 2476"/>
                  <a:gd name="T27" fmla="*/ 256 h 2758"/>
                  <a:gd name="T28" fmla="*/ 484 w 2476"/>
                  <a:gd name="T29" fmla="*/ 124 h 2758"/>
                  <a:gd name="T30" fmla="*/ 650 w 2476"/>
                  <a:gd name="T31" fmla="*/ 60 h 2758"/>
                  <a:gd name="T32" fmla="*/ 894 w 2476"/>
                  <a:gd name="T33" fmla="*/ 8 h 2758"/>
                  <a:gd name="T34" fmla="*/ 1062 w 2476"/>
                  <a:gd name="T35" fmla="*/ 0 h 2758"/>
                  <a:gd name="T36" fmla="*/ 1304 w 2476"/>
                  <a:gd name="T37" fmla="*/ 28 h 2758"/>
                  <a:gd name="T38" fmla="*/ 1476 w 2476"/>
                  <a:gd name="T39" fmla="*/ 68 h 2758"/>
                  <a:gd name="T40" fmla="*/ 1736 w 2476"/>
                  <a:gd name="T41" fmla="*/ 166 h 2758"/>
                  <a:gd name="T42" fmla="*/ 1878 w 2476"/>
                  <a:gd name="T43" fmla="*/ 250 h 2758"/>
                  <a:gd name="T44" fmla="*/ 1956 w 2476"/>
                  <a:gd name="T45" fmla="*/ 316 h 2758"/>
                  <a:gd name="T46" fmla="*/ 2042 w 2476"/>
                  <a:gd name="T47" fmla="*/ 420 h 2758"/>
                  <a:gd name="T48" fmla="*/ 2104 w 2476"/>
                  <a:gd name="T49" fmla="*/ 528 h 2758"/>
                  <a:gd name="T50" fmla="*/ 2180 w 2476"/>
                  <a:gd name="T51" fmla="*/ 762 h 2758"/>
                  <a:gd name="T52" fmla="*/ 2212 w 2476"/>
                  <a:gd name="T53" fmla="*/ 1080 h 2758"/>
                  <a:gd name="T54" fmla="*/ 2246 w 2476"/>
                  <a:gd name="T55" fmla="*/ 1278 h 2758"/>
                  <a:gd name="T56" fmla="*/ 2326 w 2476"/>
                  <a:gd name="T57" fmla="*/ 1408 h 2758"/>
                  <a:gd name="T58" fmla="*/ 2390 w 2476"/>
                  <a:gd name="T59" fmla="*/ 1488 h 2758"/>
                  <a:gd name="T60" fmla="*/ 2456 w 2476"/>
                  <a:gd name="T61" fmla="*/ 1558 h 2758"/>
                  <a:gd name="T62" fmla="*/ 2474 w 2476"/>
                  <a:gd name="T63" fmla="*/ 1608 h 2758"/>
                  <a:gd name="T64" fmla="*/ 2472 w 2476"/>
                  <a:gd name="T65" fmla="*/ 1638 h 2758"/>
                  <a:gd name="T66" fmla="*/ 2430 w 2476"/>
                  <a:gd name="T67" fmla="*/ 1676 h 2758"/>
                  <a:gd name="T68" fmla="*/ 2358 w 2476"/>
                  <a:gd name="T69" fmla="*/ 1708 h 2758"/>
                  <a:gd name="T70" fmla="*/ 2310 w 2476"/>
                  <a:gd name="T71" fmla="*/ 1732 h 2758"/>
                  <a:gd name="T72" fmla="*/ 2304 w 2476"/>
                  <a:gd name="T73" fmla="*/ 1758 h 2758"/>
                  <a:gd name="T74" fmla="*/ 2324 w 2476"/>
                  <a:gd name="T75" fmla="*/ 1832 h 2758"/>
                  <a:gd name="T76" fmla="*/ 2324 w 2476"/>
                  <a:gd name="T77" fmla="*/ 1878 h 2758"/>
                  <a:gd name="T78" fmla="*/ 2302 w 2476"/>
                  <a:gd name="T79" fmla="*/ 1900 h 2758"/>
                  <a:gd name="T80" fmla="*/ 2242 w 2476"/>
                  <a:gd name="T81" fmla="*/ 1912 h 2758"/>
                  <a:gd name="T82" fmla="*/ 2288 w 2476"/>
                  <a:gd name="T83" fmla="*/ 1976 h 2758"/>
                  <a:gd name="T84" fmla="*/ 2292 w 2476"/>
                  <a:gd name="T85" fmla="*/ 2004 h 2758"/>
                  <a:gd name="T86" fmla="*/ 2278 w 2476"/>
                  <a:gd name="T87" fmla="*/ 2010 h 2758"/>
                  <a:gd name="T88" fmla="*/ 2236 w 2476"/>
                  <a:gd name="T89" fmla="*/ 2072 h 2758"/>
                  <a:gd name="T90" fmla="*/ 2228 w 2476"/>
                  <a:gd name="T91" fmla="*/ 2120 h 2758"/>
                  <a:gd name="T92" fmla="*/ 2258 w 2476"/>
                  <a:gd name="T93" fmla="*/ 2208 h 2758"/>
                  <a:gd name="T94" fmla="*/ 2264 w 2476"/>
                  <a:gd name="T95" fmla="*/ 2278 h 2758"/>
                  <a:gd name="T96" fmla="*/ 2246 w 2476"/>
                  <a:gd name="T97" fmla="*/ 2352 h 2758"/>
                  <a:gd name="T98" fmla="*/ 2214 w 2476"/>
                  <a:gd name="T99" fmla="*/ 2390 h 2758"/>
                  <a:gd name="T100" fmla="*/ 2124 w 2476"/>
                  <a:gd name="T101" fmla="*/ 2416 h 2758"/>
                  <a:gd name="T102" fmla="*/ 2030 w 2476"/>
                  <a:gd name="T103" fmla="*/ 2432 h 2758"/>
                  <a:gd name="T104" fmla="*/ 1836 w 2476"/>
                  <a:gd name="T105" fmla="*/ 2448 h 2758"/>
                  <a:gd name="T106" fmla="*/ 1716 w 2476"/>
                  <a:gd name="T107" fmla="*/ 2492 h 2758"/>
                  <a:gd name="T108" fmla="*/ 1630 w 2476"/>
                  <a:gd name="T109" fmla="*/ 2544 h 2758"/>
                  <a:gd name="T110" fmla="*/ 1592 w 2476"/>
                  <a:gd name="T111" fmla="*/ 2590 h 2758"/>
                  <a:gd name="T112" fmla="*/ 1568 w 2476"/>
                  <a:gd name="T113" fmla="*/ 2658 h 2758"/>
                  <a:gd name="T114" fmla="*/ 1574 w 2476"/>
                  <a:gd name="T115" fmla="*/ 2722 h 2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476" h="2758">
                    <a:moveTo>
                      <a:pt x="364" y="2738"/>
                    </a:moveTo>
                    <a:lnTo>
                      <a:pt x="364" y="2738"/>
                    </a:lnTo>
                    <a:lnTo>
                      <a:pt x="374" y="2720"/>
                    </a:lnTo>
                    <a:lnTo>
                      <a:pt x="382" y="2700"/>
                    </a:lnTo>
                    <a:lnTo>
                      <a:pt x="396" y="2652"/>
                    </a:lnTo>
                    <a:lnTo>
                      <a:pt x="408" y="2600"/>
                    </a:lnTo>
                    <a:lnTo>
                      <a:pt x="418" y="2542"/>
                    </a:lnTo>
                    <a:lnTo>
                      <a:pt x="426" y="2480"/>
                    </a:lnTo>
                    <a:lnTo>
                      <a:pt x="432" y="2416"/>
                    </a:lnTo>
                    <a:lnTo>
                      <a:pt x="434" y="2348"/>
                    </a:lnTo>
                    <a:lnTo>
                      <a:pt x="438" y="2280"/>
                    </a:lnTo>
                    <a:lnTo>
                      <a:pt x="438" y="2144"/>
                    </a:lnTo>
                    <a:lnTo>
                      <a:pt x="436" y="2014"/>
                    </a:lnTo>
                    <a:lnTo>
                      <a:pt x="430" y="1898"/>
                    </a:lnTo>
                    <a:lnTo>
                      <a:pt x="424" y="1804"/>
                    </a:lnTo>
                    <a:lnTo>
                      <a:pt x="424" y="1804"/>
                    </a:lnTo>
                    <a:lnTo>
                      <a:pt x="404" y="1786"/>
                    </a:lnTo>
                    <a:lnTo>
                      <a:pt x="354" y="1742"/>
                    </a:lnTo>
                    <a:lnTo>
                      <a:pt x="298" y="1690"/>
                    </a:lnTo>
                    <a:lnTo>
                      <a:pt x="274" y="1664"/>
                    </a:lnTo>
                    <a:lnTo>
                      <a:pt x="254" y="1642"/>
                    </a:lnTo>
                    <a:lnTo>
                      <a:pt x="254" y="1642"/>
                    </a:lnTo>
                    <a:lnTo>
                      <a:pt x="226" y="1602"/>
                    </a:lnTo>
                    <a:lnTo>
                      <a:pt x="198" y="1562"/>
                    </a:lnTo>
                    <a:lnTo>
                      <a:pt x="168" y="1518"/>
                    </a:lnTo>
                    <a:lnTo>
                      <a:pt x="142" y="1472"/>
                    </a:lnTo>
                    <a:lnTo>
                      <a:pt x="116" y="1426"/>
                    </a:lnTo>
                    <a:lnTo>
                      <a:pt x="92" y="1380"/>
                    </a:lnTo>
                    <a:lnTo>
                      <a:pt x="72" y="1336"/>
                    </a:lnTo>
                    <a:lnTo>
                      <a:pt x="56" y="1292"/>
                    </a:lnTo>
                    <a:lnTo>
                      <a:pt x="56" y="1292"/>
                    </a:lnTo>
                    <a:lnTo>
                      <a:pt x="40" y="1240"/>
                    </a:lnTo>
                    <a:lnTo>
                      <a:pt x="28" y="1184"/>
                    </a:lnTo>
                    <a:lnTo>
                      <a:pt x="18" y="1126"/>
                    </a:lnTo>
                    <a:lnTo>
                      <a:pt x="10" y="1066"/>
                    </a:lnTo>
                    <a:lnTo>
                      <a:pt x="4" y="1006"/>
                    </a:lnTo>
                    <a:lnTo>
                      <a:pt x="0" y="948"/>
                    </a:lnTo>
                    <a:lnTo>
                      <a:pt x="0" y="890"/>
                    </a:lnTo>
                    <a:lnTo>
                      <a:pt x="4" y="838"/>
                    </a:lnTo>
                    <a:lnTo>
                      <a:pt x="4" y="838"/>
                    </a:lnTo>
                    <a:lnTo>
                      <a:pt x="8" y="788"/>
                    </a:lnTo>
                    <a:lnTo>
                      <a:pt x="16" y="734"/>
                    </a:lnTo>
                    <a:lnTo>
                      <a:pt x="28" y="680"/>
                    </a:lnTo>
                    <a:lnTo>
                      <a:pt x="40" y="624"/>
                    </a:lnTo>
                    <a:lnTo>
                      <a:pt x="56" y="570"/>
                    </a:lnTo>
                    <a:lnTo>
                      <a:pt x="76" y="518"/>
                    </a:lnTo>
                    <a:lnTo>
                      <a:pt x="96" y="470"/>
                    </a:lnTo>
                    <a:lnTo>
                      <a:pt x="110" y="448"/>
                    </a:lnTo>
                    <a:lnTo>
                      <a:pt x="122" y="426"/>
                    </a:lnTo>
                    <a:lnTo>
                      <a:pt x="122" y="426"/>
                    </a:lnTo>
                    <a:lnTo>
                      <a:pt x="138" y="404"/>
                    </a:lnTo>
                    <a:lnTo>
                      <a:pt x="154" y="382"/>
                    </a:lnTo>
                    <a:lnTo>
                      <a:pt x="174" y="360"/>
                    </a:lnTo>
                    <a:lnTo>
                      <a:pt x="194" y="338"/>
                    </a:lnTo>
                    <a:lnTo>
                      <a:pt x="236" y="296"/>
                    </a:lnTo>
                    <a:lnTo>
                      <a:pt x="284" y="256"/>
                    </a:lnTo>
                    <a:lnTo>
                      <a:pt x="334" y="218"/>
                    </a:lnTo>
                    <a:lnTo>
                      <a:pt x="384" y="182"/>
                    </a:lnTo>
                    <a:lnTo>
                      <a:pt x="436" y="150"/>
                    </a:lnTo>
                    <a:lnTo>
                      <a:pt x="484" y="124"/>
                    </a:lnTo>
                    <a:lnTo>
                      <a:pt x="484" y="124"/>
                    </a:lnTo>
                    <a:lnTo>
                      <a:pt x="534" y="100"/>
                    </a:lnTo>
                    <a:lnTo>
                      <a:pt x="590" y="78"/>
                    </a:lnTo>
                    <a:lnTo>
                      <a:pt x="650" y="60"/>
                    </a:lnTo>
                    <a:lnTo>
                      <a:pt x="710" y="42"/>
                    </a:lnTo>
                    <a:lnTo>
                      <a:pt x="772" y="28"/>
                    </a:lnTo>
                    <a:lnTo>
                      <a:pt x="834" y="16"/>
                    </a:lnTo>
                    <a:lnTo>
                      <a:pt x="894" y="8"/>
                    </a:lnTo>
                    <a:lnTo>
                      <a:pt x="950" y="2"/>
                    </a:lnTo>
                    <a:lnTo>
                      <a:pt x="950" y="2"/>
                    </a:lnTo>
                    <a:lnTo>
                      <a:pt x="1004" y="0"/>
                    </a:lnTo>
                    <a:lnTo>
                      <a:pt x="1062" y="0"/>
                    </a:lnTo>
                    <a:lnTo>
                      <a:pt x="1122" y="4"/>
                    </a:lnTo>
                    <a:lnTo>
                      <a:pt x="1184" y="10"/>
                    </a:lnTo>
                    <a:lnTo>
                      <a:pt x="1244" y="18"/>
                    </a:lnTo>
                    <a:lnTo>
                      <a:pt x="1304" y="28"/>
                    </a:lnTo>
                    <a:lnTo>
                      <a:pt x="1362" y="40"/>
                    </a:lnTo>
                    <a:lnTo>
                      <a:pt x="1416" y="52"/>
                    </a:lnTo>
                    <a:lnTo>
                      <a:pt x="1416" y="52"/>
                    </a:lnTo>
                    <a:lnTo>
                      <a:pt x="1476" y="68"/>
                    </a:lnTo>
                    <a:lnTo>
                      <a:pt x="1540" y="88"/>
                    </a:lnTo>
                    <a:lnTo>
                      <a:pt x="1606" y="112"/>
                    </a:lnTo>
                    <a:lnTo>
                      <a:pt x="1670" y="138"/>
                    </a:lnTo>
                    <a:lnTo>
                      <a:pt x="1736" y="166"/>
                    </a:lnTo>
                    <a:lnTo>
                      <a:pt x="1796" y="198"/>
                    </a:lnTo>
                    <a:lnTo>
                      <a:pt x="1826" y="214"/>
                    </a:lnTo>
                    <a:lnTo>
                      <a:pt x="1852" y="232"/>
                    </a:lnTo>
                    <a:lnTo>
                      <a:pt x="1878" y="250"/>
                    </a:lnTo>
                    <a:lnTo>
                      <a:pt x="1902" y="268"/>
                    </a:lnTo>
                    <a:lnTo>
                      <a:pt x="1902" y="268"/>
                    </a:lnTo>
                    <a:lnTo>
                      <a:pt x="1930" y="292"/>
                    </a:lnTo>
                    <a:lnTo>
                      <a:pt x="1956" y="316"/>
                    </a:lnTo>
                    <a:lnTo>
                      <a:pt x="1980" y="342"/>
                    </a:lnTo>
                    <a:lnTo>
                      <a:pt x="2002" y="368"/>
                    </a:lnTo>
                    <a:lnTo>
                      <a:pt x="2022" y="394"/>
                    </a:lnTo>
                    <a:lnTo>
                      <a:pt x="2042" y="420"/>
                    </a:lnTo>
                    <a:lnTo>
                      <a:pt x="2060" y="446"/>
                    </a:lnTo>
                    <a:lnTo>
                      <a:pt x="2076" y="474"/>
                    </a:lnTo>
                    <a:lnTo>
                      <a:pt x="2090" y="500"/>
                    </a:lnTo>
                    <a:lnTo>
                      <a:pt x="2104" y="528"/>
                    </a:lnTo>
                    <a:lnTo>
                      <a:pt x="2130" y="586"/>
                    </a:lnTo>
                    <a:lnTo>
                      <a:pt x="2150" y="644"/>
                    </a:lnTo>
                    <a:lnTo>
                      <a:pt x="2166" y="702"/>
                    </a:lnTo>
                    <a:lnTo>
                      <a:pt x="2180" y="762"/>
                    </a:lnTo>
                    <a:lnTo>
                      <a:pt x="2190" y="824"/>
                    </a:lnTo>
                    <a:lnTo>
                      <a:pt x="2198" y="886"/>
                    </a:lnTo>
                    <a:lnTo>
                      <a:pt x="2204" y="950"/>
                    </a:lnTo>
                    <a:lnTo>
                      <a:pt x="2212" y="1080"/>
                    </a:lnTo>
                    <a:lnTo>
                      <a:pt x="2220" y="1212"/>
                    </a:lnTo>
                    <a:lnTo>
                      <a:pt x="2220" y="1212"/>
                    </a:lnTo>
                    <a:lnTo>
                      <a:pt x="2230" y="1244"/>
                    </a:lnTo>
                    <a:lnTo>
                      <a:pt x="2246" y="1278"/>
                    </a:lnTo>
                    <a:lnTo>
                      <a:pt x="2262" y="1312"/>
                    </a:lnTo>
                    <a:lnTo>
                      <a:pt x="2282" y="1344"/>
                    </a:lnTo>
                    <a:lnTo>
                      <a:pt x="2304" y="1376"/>
                    </a:lnTo>
                    <a:lnTo>
                      <a:pt x="2326" y="1408"/>
                    </a:lnTo>
                    <a:lnTo>
                      <a:pt x="2368" y="1464"/>
                    </a:lnTo>
                    <a:lnTo>
                      <a:pt x="2368" y="1464"/>
                    </a:lnTo>
                    <a:lnTo>
                      <a:pt x="2378" y="1476"/>
                    </a:lnTo>
                    <a:lnTo>
                      <a:pt x="2390" y="1488"/>
                    </a:lnTo>
                    <a:lnTo>
                      <a:pt x="2414" y="1510"/>
                    </a:lnTo>
                    <a:lnTo>
                      <a:pt x="2440" y="1534"/>
                    </a:lnTo>
                    <a:lnTo>
                      <a:pt x="2450" y="1546"/>
                    </a:lnTo>
                    <a:lnTo>
                      <a:pt x="2456" y="1558"/>
                    </a:lnTo>
                    <a:lnTo>
                      <a:pt x="2456" y="1558"/>
                    </a:lnTo>
                    <a:lnTo>
                      <a:pt x="2466" y="1576"/>
                    </a:lnTo>
                    <a:lnTo>
                      <a:pt x="2472" y="1598"/>
                    </a:lnTo>
                    <a:lnTo>
                      <a:pt x="2474" y="1608"/>
                    </a:lnTo>
                    <a:lnTo>
                      <a:pt x="2476" y="1620"/>
                    </a:lnTo>
                    <a:lnTo>
                      <a:pt x="2474" y="1628"/>
                    </a:lnTo>
                    <a:lnTo>
                      <a:pt x="2472" y="1638"/>
                    </a:lnTo>
                    <a:lnTo>
                      <a:pt x="2472" y="1638"/>
                    </a:lnTo>
                    <a:lnTo>
                      <a:pt x="2466" y="1650"/>
                    </a:lnTo>
                    <a:lnTo>
                      <a:pt x="2456" y="1658"/>
                    </a:lnTo>
                    <a:lnTo>
                      <a:pt x="2444" y="1668"/>
                    </a:lnTo>
                    <a:lnTo>
                      <a:pt x="2430" y="1676"/>
                    </a:lnTo>
                    <a:lnTo>
                      <a:pt x="2402" y="1690"/>
                    </a:lnTo>
                    <a:lnTo>
                      <a:pt x="2376" y="1702"/>
                    </a:lnTo>
                    <a:lnTo>
                      <a:pt x="2376" y="1702"/>
                    </a:lnTo>
                    <a:lnTo>
                      <a:pt x="2358" y="1708"/>
                    </a:lnTo>
                    <a:lnTo>
                      <a:pt x="2340" y="1714"/>
                    </a:lnTo>
                    <a:lnTo>
                      <a:pt x="2322" y="1720"/>
                    </a:lnTo>
                    <a:lnTo>
                      <a:pt x="2314" y="1726"/>
                    </a:lnTo>
                    <a:lnTo>
                      <a:pt x="2310" y="1732"/>
                    </a:lnTo>
                    <a:lnTo>
                      <a:pt x="2310" y="1732"/>
                    </a:lnTo>
                    <a:lnTo>
                      <a:pt x="2306" y="1740"/>
                    </a:lnTo>
                    <a:lnTo>
                      <a:pt x="2304" y="1750"/>
                    </a:lnTo>
                    <a:lnTo>
                      <a:pt x="2304" y="1758"/>
                    </a:lnTo>
                    <a:lnTo>
                      <a:pt x="2304" y="1768"/>
                    </a:lnTo>
                    <a:lnTo>
                      <a:pt x="2310" y="1790"/>
                    </a:lnTo>
                    <a:lnTo>
                      <a:pt x="2316" y="1810"/>
                    </a:lnTo>
                    <a:lnTo>
                      <a:pt x="2324" y="1832"/>
                    </a:lnTo>
                    <a:lnTo>
                      <a:pt x="2328" y="1852"/>
                    </a:lnTo>
                    <a:lnTo>
                      <a:pt x="2328" y="1862"/>
                    </a:lnTo>
                    <a:lnTo>
                      <a:pt x="2328" y="1870"/>
                    </a:lnTo>
                    <a:lnTo>
                      <a:pt x="2324" y="1878"/>
                    </a:lnTo>
                    <a:lnTo>
                      <a:pt x="2320" y="1886"/>
                    </a:lnTo>
                    <a:lnTo>
                      <a:pt x="2320" y="1886"/>
                    </a:lnTo>
                    <a:lnTo>
                      <a:pt x="2312" y="1894"/>
                    </a:lnTo>
                    <a:lnTo>
                      <a:pt x="2302" y="1900"/>
                    </a:lnTo>
                    <a:lnTo>
                      <a:pt x="2288" y="1904"/>
                    </a:lnTo>
                    <a:lnTo>
                      <a:pt x="2276" y="1908"/>
                    </a:lnTo>
                    <a:lnTo>
                      <a:pt x="2252" y="1910"/>
                    </a:lnTo>
                    <a:lnTo>
                      <a:pt x="2242" y="1912"/>
                    </a:lnTo>
                    <a:lnTo>
                      <a:pt x="2242" y="1912"/>
                    </a:lnTo>
                    <a:lnTo>
                      <a:pt x="2254" y="1926"/>
                    </a:lnTo>
                    <a:lnTo>
                      <a:pt x="2276" y="1958"/>
                    </a:lnTo>
                    <a:lnTo>
                      <a:pt x="2288" y="1976"/>
                    </a:lnTo>
                    <a:lnTo>
                      <a:pt x="2294" y="1990"/>
                    </a:lnTo>
                    <a:lnTo>
                      <a:pt x="2294" y="1996"/>
                    </a:lnTo>
                    <a:lnTo>
                      <a:pt x="2294" y="2002"/>
                    </a:lnTo>
                    <a:lnTo>
                      <a:pt x="2292" y="2004"/>
                    </a:lnTo>
                    <a:lnTo>
                      <a:pt x="2288" y="2006"/>
                    </a:lnTo>
                    <a:lnTo>
                      <a:pt x="2288" y="2006"/>
                    </a:lnTo>
                    <a:lnTo>
                      <a:pt x="2284" y="2006"/>
                    </a:lnTo>
                    <a:lnTo>
                      <a:pt x="2278" y="2010"/>
                    </a:lnTo>
                    <a:lnTo>
                      <a:pt x="2268" y="2020"/>
                    </a:lnTo>
                    <a:lnTo>
                      <a:pt x="2258" y="2034"/>
                    </a:lnTo>
                    <a:lnTo>
                      <a:pt x="2246" y="2052"/>
                    </a:lnTo>
                    <a:lnTo>
                      <a:pt x="2236" y="2072"/>
                    </a:lnTo>
                    <a:lnTo>
                      <a:pt x="2230" y="2090"/>
                    </a:lnTo>
                    <a:lnTo>
                      <a:pt x="2226" y="2108"/>
                    </a:lnTo>
                    <a:lnTo>
                      <a:pt x="2226" y="2114"/>
                    </a:lnTo>
                    <a:lnTo>
                      <a:pt x="2228" y="2120"/>
                    </a:lnTo>
                    <a:lnTo>
                      <a:pt x="2228" y="2120"/>
                    </a:lnTo>
                    <a:lnTo>
                      <a:pt x="2234" y="2134"/>
                    </a:lnTo>
                    <a:lnTo>
                      <a:pt x="2246" y="2168"/>
                    </a:lnTo>
                    <a:lnTo>
                      <a:pt x="2258" y="2208"/>
                    </a:lnTo>
                    <a:lnTo>
                      <a:pt x="2264" y="2228"/>
                    </a:lnTo>
                    <a:lnTo>
                      <a:pt x="2264" y="2244"/>
                    </a:lnTo>
                    <a:lnTo>
                      <a:pt x="2264" y="2244"/>
                    </a:lnTo>
                    <a:lnTo>
                      <a:pt x="2264" y="2278"/>
                    </a:lnTo>
                    <a:lnTo>
                      <a:pt x="2262" y="2298"/>
                    </a:lnTo>
                    <a:lnTo>
                      <a:pt x="2258" y="2316"/>
                    </a:lnTo>
                    <a:lnTo>
                      <a:pt x="2252" y="2334"/>
                    </a:lnTo>
                    <a:lnTo>
                      <a:pt x="2246" y="2352"/>
                    </a:lnTo>
                    <a:lnTo>
                      <a:pt x="2238" y="2368"/>
                    </a:lnTo>
                    <a:lnTo>
                      <a:pt x="2228" y="2380"/>
                    </a:lnTo>
                    <a:lnTo>
                      <a:pt x="2228" y="2380"/>
                    </a:lnTo>
                    <a:lnTo>
                      <a:pt x="2214" y="2390"/>
                    </a:lnTo>
                    <a:lnTo>
                      <a:pt x="2200" y="2398"/>
                    </a:lnTo>
                    <a:lnTo>
                      <a:pt x="2182" y="2404"/>
                    </a:lnTo>
                    <a:lnTo>
                      <a:pt x="2162" y="2410"/>
                    </a:lnTo>
                    <a:lnTo>
                      <a:pt x="2124" y="2416"/>
                    </a:lnTo>
                    <a:lnTo>
                      <a:pt x="2088" y="2424"/>
                    </a:lnTo>
                    <a:lnTo>
                      <a:pt x="2088" y="2424"/>
                    </a:lnTo>
                    <a:lnTo>
                      <a:pt x="2060" y="2430"/>
                    </a:lnTo>
                    <a:lnTo>
                      <a:pt x="2030" y="2432"/>
                    </a:lnTo>
                    <a:lnTo>
                      <a:pt x="1964" y="2436"/>
                    </a:lnTo>
                    <a:lnTo>
                      <a:pt x="1896" y="2440"/>
                    </a:lnTo>
                    <a:lnTo>
                      <a:pt x="1866" y="2444"/>
                    </a:lnTo>
                    <a:lnTo>
                      <a:pt x="1836" y="2448"/>
                    </a:lnTo>
                    <a:lnTo>
                      <a:pt x="1836" y="2448"/>
                    </a:lnTo>
                    <a:lnTo>
                      <a:pt x="1798" y="2460"/>
                    </a:lnTo>
                    <a:lnTo>
                      <a:pt x="1756" y="2474"/>
                    </a:lnTo>
                    <a:lnTo>
                      <a:pt x="1716" y="2492"/>
                    </a:lnTo>
                    <a:lnTo>
                      <a:pt x="1682" y="2510"/>
                    </a:lnTo>
                    <a:lnTo>
                      <a:pt x="1682" y="2510"/>
                    </a:lnTo>
                    <a:lnTo>
                      <a:pt x="1656" y="2526"/>
                    </a:lnTo>
                    <a:lnTo>
                      <a:pt x="1630" y="2544"/>
                    </a:lnTo>
                    <a:lnTo>
                      <a:pt x="1618" y="2556"/>
                    </a:lnTo>
                    <a:lnTo>
                      <a:pt x="1608" y="2566"/>
                    </a:lnTo>
                    <a:lnTo>
                      <a:pt x="1600" y="2578"/>
                    </a:lnTo>
                    <a:lnTo>
                      <a:pt x="1592" y="2590"/>
                    </a:lnTo>
                    <a:lnTo>
                      <a:pt x="1592" y="2590"/>
                    </a:lnTo>
                    <a:lnTo>
                      <a:pt x="1578" y="2620"/>
                    </a:lnTo>
                    <a:lnTo>
                      <a:pt x="1572" y="2642"/>
                    </a:lnTo>
                    <a:lnTo>
                      <a:pt x="1568" y="2658"/>
                    </a:lnTo>
                    <a:lnTo>
                      <a:pt x="1568" y="2670"/>
                    </a:lnTo>
                    <a:lnTo>
                      <a:pt x="1570" y="2682"/>
                    </a:lnTo>
                    <a:lnTo>
                      <a:pt x="1572" y="2698"/>
                    </a:lnTo>
                    <a:lnTo>
                      <a:pt x="1574" y="2722"/>
                    </a:lnTo>
                    <a:lnTo>
                      <a:pt x="1570" y="2758"/>
                    </a:lnTo>
                    <a:lnTo>
                      <a:pt x="358" y="2744"/>
                    </a:lnTo>
                  </a:path>
                </a:pathLst>
              </a:custGeom>
              <a:noFill/>
              <a:ln w="9525">
                <a:solidFill>
                  <a:schemeClr val="accent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4" name="Group 73"/>
              <p:cNvGrpSpPr>
                <a:grpSpLocks noChangeAspect="1"/>
              </p:cNvGrpSpPr>
              <p:nvPr/>
            </p:nvGrpSpPr>
            <p:grpSpPr>
              <a:xfrm rot="9900000">
                <a:off x="9747518" y="3264382"/>
                <a:ext cx="561929" cy="561070"/>
                <a:chOff x="4908550" y="1463675"/>
                <a:chExt cx="4162425" cy="4156075"/>
              </a:xfrm>
            </p:grpSpPr>
            <p:sp>
              <p:nvSpPr>
                <p:cNvPr id="75" name="Freeform 5"/>
                <p:cNvSpPr>
                  <a:spLocks noEditPoints="1"/>
                </p:cNvSpPr>
                <p:nvPr/>
              </p:nvSpPr>
              <p:spPr bwMode="auto">
                <a:xfrm>
                  <a:off x="4908550" y="2441575"/>
                  <a:ext cx="3181350" cy="3178175"/>
                </a:xfrm>
                <a:custGeom>
                  <a:avLst/>
                  <a:gdLst>
                    <a:gd name="T0" fmla="*/ 5424 w 6012"/>
                    <a:gd name="T1" fmla="*/ 1180 h 6007"/>
                    <a:gd name="T2" fmla="*/ 4788 w 6012"/>
                    <a:gd name="T3" fmla="*/ 1222 h 6007"/>
                    <a:gd name="T4" fmla="*/ 4830 w 6012"/>
                    <a:gd name="T5" fmla="*/ 581 h 6007"/>
                    <a:gd name="T6" fmla="*/ 3792 w 6012"/>
                    <a:gd name="T7" fmla="*/ 611 h 6007"/>
                    <a:gd name="T8" fmla="*/ 3510 w 6012"/>
                    <a:gd name="T9" fmla="*/ 539 h 6007"/>
                    <a:gd name="T10" fmla="*/ 2640 w 6012"/>
                    <a:gd name="T11" fmla="*/ 0 h 6007"/>
                    <a:gd name="T12" fmla="*/ 2214 w 6012"/>
                    <a:gd name="T13" fmla="*/ 617 h 6007"/>
                    <a:gd name="T14" fmla="*/ 1182 w 6012"/>
                    <a:gd name="T15" fmla="*/ 581 h 6007"/>
                    <a:gd name="T16" fmla="*/ 1128 w 6012"/>
                    <a:gd name="T17" fmla="*/ 1330 h 6007"/>
                    <a:gd name="T18" fmla="*/ 216 w 6012"/>
                    <a:gd name="T19" fmla="*/ 1816 h 6007"/>
                    <a:gd name="T20" fmla="*/ 540 w 6012"/>
                    <a:gd name="T21" fmla="*/ 2494 h 6007"/>
                    <a:gd name="T22" fmla="*/ 0 w 6012"/>
                    <a:gd name="T23" fmla="*/ 3369 h 6007"/>
                    <a:gd name="T24" fmla="*/ 618 w 6012"/>
                    <a:gd name="T25" fmla="*/ 3795 h 6007"/>
                    <a:gd name="T26" fmla="*/ 588 w 6012"/>
                    <a:gd name="T27" fmla="*/ 4819 h 6007"/>
                    <a:gd name="T28" fmla="*/ 1224 w 6012"/>
                    <a:gd name="T29" fmla="*/ 4778 h 6007"/>
                    <a:gd name="T30" fmla="*/ 1182 w 6012"/>
                    <a:gd name="T31" fmla="*/ 5419 h 6007"/>
                    <a:gd name="T32" fmla="*/ 2208 w 6012"/>
                    <a:gd name="T33" fmla="*/ 5389 h 6007"/>
                    <a:gd name="T34" fmla="*/ 2640 w 6012"/>
                    <a:gd name="T35" fmla="*/ 6007 h 6007"/>
                    <a:gd name="T36" fmla="*/ 3516 w 6012"/>
                    <a:gd name="T37" fmla="*/ 5467 h 6007"/>
                    <a:gd name="T38" fmla="*/ 4194 w 6012"/>
                    <a:gd name="T39" fmla="*/ 5785 h 6007"/>
                    <a:gd name="T40" fmla="*/ 4680 w 6012"/>
                    <a:gd name="T41" fmla="*/ 4873 h 6007"/>
                    <a:gd name="T42" fmla="*/ 5424 w 6012"/>
                    <a:gd name="T43" fmla="*/ 4819 h 6007"/>
                    <a:gd name="T44" fmla="*/ 5400 w 6012"/>
                    <a:gd name="T45" fmla="*/ 3789 h 6007"/>
                    <a:gd name="T46" fmla="*/ 6012 w 6012"/>
                    <a:gd name="T47" fmla="*/ 3369 h 6007"/>
                    <a:gd name="T48" fmla="*/ 5472 w 6012"/>
                    <a:gd name="T49" fmla="*/ 2488 h 6007"/>
                    <a:gd name="T50" fmla="*/ 5796 w 6012"/>
                    <a:gd name="T51" fmla="*/ 1816 h 6007"/>
                    <a:gd name="T52" fmla="*/ 3006 w 6012"/>
                    <a:gd name="T53" fmla="*/ 1930 h 6007"/>
                    <a:gd name="T54" fmla="*/ 3426 w 6012"/>
                    <a:gd name="T55" fmla="*/ 2014 h 6007"/>
                    <a:gd name="T56" fmla="*/ 3690 w 6012"/>
                    <a:gd name="T57" fmla="*/ 2176 h 6007"/>
                    <a:gd name="T58" fmla="*/ 3894 w 6012"/>
                    <a:gd name="T59" fmla="*/ 2404 h 6007"/>
                    <a:gd name="T60" fmla="*/ 4056 w 6012"/>
                    <a:gd name="T61" fmla="*/ 2788 h 6007"/>
                    <a:gd name="T62" fmla="*/ 4074 w 6012"/>
                    <a:gd name="T63" fmla="*/ 3111 h 6007"/>
                    <a:gd name="T64" fmla="*/ 3996 w 6012"/>
                    <a:gd name="T65" fmla="*/ 3417 h 6007"/>
                    <a:gd name="T66" fmla="*/ 3690 w 6012"/>
                    <a:gd name="T67" fmla="*/ 3831 h 6007"/>
                    <a:gd name="T68" fmla="*/ 3426 w 6012"/>
                    <a:gd name="T69" fmla="*/ 3987 h 6007"/>
                    <a:gd name="T70" fmla="*/ 3006 w 6012"/>
                    <a:gd name="T71" fmla="*/ 4070 h 6007"/>
                    <a:gd name="T72" fmla="*/ 2586 w 6012"/>
                    <a:gd name="T73" fmla="*/ 3987 h 6007"/>
                    <a:gd name="T74" fmla="*/ 2322 w 6012"/>
                    <a:gd name="T75" fmla="*/ 3831 h 6007"/>
                    <a:gd name="T76" fmla="*/ 2064 w 6012"/>
                    <a:gd name="T77" fmla="*/ 3513 h 6007"/>
                    <a:gd name="T78" fmla="*/ 1956 w 6012"/>
                    <a:gd name="T79" fmla="*/ 3219 h 6007"/>
                    <a:gd name="T80" fmla="*/ 1938 w 6012"/>
                    <a:gd name="T81" fmla="*/ 2896 h 6007"/>
                    <a:gd name="T82" fmla="*/ 2022 w 6012"/>
                    <a:gd name="T83" fmla="*/ 2584 h 6007"/>
                    <a:gd name="T84" fmla="*/ 2178 w 6012"/>
                    <a:gd name="T85" fmla="*/ 2320 h 6007"/>
                    <a:gd name="T86" fmla="*/ 2406 w 6012"/>
                    <a:gd name="T87" fmla="*/ 2116 h 6007"/>
                    <a:gd name="T88" fmla="*/ 2790 w 6012"/>
                    <a:gd name="T89" fmla="*/ 1954 h 60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012" h="6007">
                      <a:moveTo>
                        <a:pt x="5796" y="1816"/>
                      </a:moveTo>
                      <a:lnTo>
                        <a:pt x="5424" y="1180"/>
                      </a:lnTo>
                      <a:lnTo>
                        <a:pt x="4884" y="1324"/>
                      </a:lnTo>
                      <a:lnTo>
                        <a:pt x="4788" y="1222"/>
                      </a:lnTo>
                      <a:lnTo>
                        <a:pt x="4680" y="1126"/>
                      </a:lnTo>
                      <a:lnTo>
                        <a:pt x="4830" y="581"/>
                      </a:lnTo>
                      <a:lnTo>
                        <a:pt x="4194" y="215"/>
                      </a:lnTo>
                      <a:lnTo>
                        <a:pt x="3792" y="611"/>
                      </a:lnTo>
                      <a:lnTo>
                        <a:pt x="3516" y="539"/>
                      </a:lnTo>
                      <a:lnTo>
                        <a:pt x="3510" y="539"/>
                      </a:lnTo>
                      <a:lnTo>
                        <a:pt x="3372" y="0"/>
                      </a:lnTo>
                      <a:lnTo>
                        <a:pt x="2640" y="0"/>
                      </a:lnTo>
                      <a:lnTo>
                        <a:pt x="2502" y="539"/>
                      </a:lnTo>
                      <a:lnTo>
                        <a:pt x="2214" y="617"/>
                      </a:lnTo>
                      <a:lnTo>
                        <a:pt x="1818" y="215"/>
                      </a:lnTo>
                      <a:lnTo>
                        <a:pt x="1182" y="581"/>
                      </a:lnTo>
                      <a:lnTo>
                        <a:pt x="1338" y="1120"/>
                      </a:lnTo>
                      <a:lnTo>
                        <a:pt x="1128" y="1330"/>
                      </a:lnTo>
                      <a:lnTo>
                        <a:pt x="588" y="1180"/>
                      </a:lnTo>
                      <a:lnTo>
                        <a:pt x="216" y="1816"/>
                      </a:lnTo>
                      <a:lnTo>
                        <a:pt x="618" y="2206"/>
                      </a:lnTo>
                      <a:lnTo>
                        <a:pt x="540" y="2494"/>
                      </a:lnTo>
                      <a:lnTo>
                        <a:pt x="0" y="2638"/>
                      </a:lnTo>
                      <a:lnTo>
                        <a:pt x="0" y="3369"/>
                      </a:lnTo>
                      <a:lnTo>
                        <a:pt x="540" y="3507"/>
                      </a:lnTo>
                      <a:lnTo>
                        <a:pt x="618" y="3795"/>
                      </a:lnTo>
                      <a:lnTo>
                        <a:pt x="216" y="4184"/>
                      </a:lnTo>
                      <a:lnTo>
                        <a:pt x="588" y="4819"/>
                      </a:lnTo>
                      <a:lnTo>
                        <a:pt x="1128" y="4670"/>
                      </a:lnTo>
                      <a:lnTo>
                        <a:pt x="1224" y="4778"/>
                      </a:lnTo>
                      <a:lnTo>
                        <a:pt x="1332" y="4879"/>
                      </a:lnTo>
                      <a:lnTo>
                        <a:pt x="1182" y="5419"/>
                      </a:lnTo>
                      <a:lnTo>
                        <a:pt x="1818" y="5785"/>
                      </a:lnTo>
                      <a:lnTo>
                        <a:pt x="2208" y="5389"/>
                      </a:lnTo>
                      <a:lnTo>
                        <a:pt x="2496" y="5467"/>
                      </a:lnTo>
                      <a:lnTo>
                        <a:pt x="2640" y="6007"/>
                      </a:lnTo>
                      <a:lnTo>
                        <a:pt x="3372" y="6007"/>
                      </a:lnTo>
                      <a:lnTo>
                        <a:pt x="3516" y="5467"/>
                      </a:lnTo>
                      <a:lnTo>
                        <a:pt x="3792" y="5389"/>
                      </a:lnTo>
                      <a:lnTo>
                        <a:pt x="4194" y="5785"/>
                      </a:lnTo>
                      <a:lnTo>
                        <a:pt x="4830" y="5419"/>
                      </a:lnTo>
                      <a:lnTo>
                        <a:pt x="4680" y="4873"/>
                      </a:lnTo>
                      <a:lnTo>
                        <a:pt x="4878" y="4676"/>
                      </a:lnTo>
                      <a:lnTo>
                        <a:pt x="5424" y="4819"/>
                      </a:lnTo>
                      <a:lnTo>
                        <a:pt x="5796" y="4184"/>
                      </a:lnTo>
                      <a:lnTo>
                        <a:pt x="5400" y="3789"/>
                      </a:lnTo>
                      <a:lnTo>
                        <a:pt x="5466" y="3519"/>
                      </a:lnTo>
                      <a:lnTo>
                        <a:pt x="6012" y="3369"/>
                      </a:lnTo>
                      <a:lnTo>
                        <a:pt x="6012" y="2638"/>
                      </a:lnTo>
                      <a:lnTo>
                        <a:pt x="5472" y="2488"/>
                      </a:lnTo>
                      <a:lnTo>
                        <a:pt x="5400" y="2212"/>
                      </a:lnTo>
                      <a:lnTo>
                        <a:pt x="5796" y="1816"/>
                      </a:lnTo>
                      <a:close/>
                      <a:moveTo>
                        <a:pt x="2790" y="1954"/>
                      </a:moveTo>
                      <a:lnTo>
                        <a:pt x="3006" y="1930"/>
                      </a:lnTo>
                      <a:lnTo>
                        <a:pt x="3222" y="1954"/>
                      </a:lnTo>
                      <a:lnTo>
                        <a:pt x="3426" y="2014"/>
                      </a:lnTo>
                      <a:lnTo>
                        <a:pt x="3606" y="2116"/>
                      </a:lnTo>
                      <a:lnTo>
                        <a:pt x="3690" y="2176"/>
                      </a:lnTo>
                      <a:lnTo>
                        <a:pt x="3834" y="2320"/>
                      </a:lnTo>
                      <a:lnTo>
                        <a:pt x="3894" y="2404"/>
                      </a:lnTo>
                      <a:lnTo>
                        <a:pt x="3996" y="2584"/>
                      </a:lnTo>
                      <a:lnTo>
                        <a:pt x="4056" y="2788"/>
                      </a:lnTo>
                      <a:lnTo>
                        <a:pt x="4080" y="3003"/>
                      </a:lnTo>
                      <a:lnTo>
                        <a:pt x="4074" y="3111"/>
                      </a:lnTo>
                      <a:lnTo>
                        <a:pt x="4032" y="3321"/>
                      </a:lnTo>
                      <a:lnTo>
                        <a:pt x="3996" y="3417"/>
                      </a:lnTo>
                      <a:lnTo>
                        <a:pt x="3894" y="3603"/>
                      </a:lnTo>
                      <a:lnTo>
                        <a:pt x="3690" y="3831"/>
                      </a:lnTo>
                      <a:lnTo>
                        <a:pt x="3516" y="3945"/>
                      </a:lnTo>
                      <a:lnTo>
                        <a:pt x="3426" y="3987"/>
                      </a:lnTo>
                      <a:lnTo>
                        <a:pt x="3222" y="4052"/>
                      </a:lnTo>
                      <a:lnTo>
                        <a:pt x="3006" y="4070"/>
                      </a:lnTo>
                      <a:lnTo>
                        <a:pt x="2790" y="4052"/>
                      </a:lnTo>
                      <a:lnTo>
                        <a:pt x="2586" y="3987"/>
                      </a:lnTo>
                      <a:lnTo>
                        <a:pt x="2496" y="3945"/>
                      </a:lnTo>
                      <a:lnTo>
                        <a:pt x="2322" y="3831"/>
                      </a:lnTo>
                      <a:lnTo>
                        <a:pt x="2178" y="3681"/>
                      </a:lnTo>
                      <a:lnTo>
                        <a:pt x="2064" y="3513"/>
                      </a:lnTo>
                      <a:lnTo>
                        <a:pt x="2022" y="3417"/>
                      </a:lnTo>
                      <a:lnTo>
                        <a:pt x="1956" y="3219"/>
                      </a:lnTo>
                      <a:lnTo>
                        <a:pt x="1938" y="3111"/>
                      </a:lnTo>
                      <a:lnTo>
                        <a:pt x="1938" y="2896"/>
                      </a:lnTo>
                      <a:lnTo>
                        <a:pt x="1956" y="2788"/>
                      </a:lnTo>
                      <a:lnTo>
                        <a:pt x="2022" y="2584"/>
                      </a:lnTo>
                      <a:lnTo>
                        <a:pt x="2118" y="2404"/>
                      </a:lnTo>
                      <a:lnTo>
                        <a:pt x="2178" y="2320"/>
                      </a:lnTo>
                      <a:lnTo>
                        <a:pt x="2322" y="2176"/>
                      </a:lnTo>
                      <a:lnTo>
                        <a:pt x="2406" y="2116"/>
                      </a:lnTo>
                      <a:lnTo>
                        <a:pt x="2586" y="2014"/>
                      </a:lnTo>
                      <a:lnTo>
                        <a:pt x="2790" y="19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6"/>
                <p:cNvSpPr>
                  <a:spLocks noEditPoints="1"/>
                </p:cNvSpPr>
                <p:nvPr/>
              </p:nvSpPr>
              <p:spPr bwMode="auto">
                <a:xfrm>
                  <a:off x="7226300" y="1463675"/>
                  <a:ext cx="1844675" cy="1846263"/>
                </a:xfrm>
                <a:custGeom>
                  <a:avLst/>
                  <a:gdLst>
                    <a:gd name="T0" fmla="*/ 2916 w 3486"/>
                    <a:gd name="T1" fmla="*/ 1013 h 3489"/>
                    <a:gd name="T2" fmla="*/ 2826 w 3486"/>
                    <a:gd name="T3" fmla="*/ 360 h 3489"/>
                    <a:gd name="T4" fmla="*/ 2274 w 3486"/>
                    <a:gd name="T5" fmla="*/ 468 h 3489"/>
                    <a:gd name="T6" fmla="*/ 1956 w 3486"/>
                    <a:gd name="T7" fmla="*/ 0 h 3489"/>
                    <a:gd name="T8" fmla="*/ 1428 w 3486"/>
                    <a:gd name="T9" fmla="*/ 396 h 3489"/>
                    <a:gd name="T10" fmla="*/ 1014 w 3486"/>
                    <a:gd name="T11" fmla="*/ 570 h 3489"/>
                    <a:gd name="T12" fmla="*/ 360 w 3486"/>
                    <a:gd name="T13" fmla="*/ 660 h 3489"/>
                    <a:gd name="T14" fmla="*/ 510 w 3486"/>
                    <a:gd name="T15" fmla="*/ 1109 h 3489"/>
                    <a:gd name="T16" fmla="*/ 402 w 3486"/>
                    <a:gd name="T17" fmla="*/ 1427 h 3489"/>
                    <a:gd name="T18" fmla="*/ 0 w 3486"/>
                    <a:gd name="T19" fmla="*/ 1955 h 3489"/>
                    <a:gd name="T20" fmla="*/ 426 w 3486"/>
                    <a:gd name="T21" fmla="*/ 2164 h 3489"/>
                    <a:gd name="T22" fmla="*/ 564 w 3486"/>
                    <a:gd name="T23" fmla="*/ 2464 h 3489"/>
                    <a:gd name="T24" fmla="*/ 660 w 3486"/>
                    <a:gd name="T25" fmla="*/ 3123 h 3489"/>
                    <a:gd name="T26" fmla="*/ 1110 w 3486"/>
                    <a:gd name="T27" fmla="*/ 2967 h 3489"/>
                    <a:gd name="T28" fmla="*/ 1422 w 3486"/>
                    <a:gd name="T29" fmla="*/ 3087 h 3489"/>
                    <a:gd name="T30" fmla="*/ 1956 w 3486"/>
                    <a:gd name="T31" fmla="*/ 3489 h 3489"/>
                    <a:gd name="T32" fmla="*/ 2172 w 3486"/>
                    <a:gd name="T33" fmla="*/ 3057 h 3489"/>
                    <a:gd name="T34" fmla="*/ 2466 w 3486"/>
                    <a:gd name="T35" fmla="*/ 2913 h 3489"/>
                    <a:gd name="T36" fmla="*/ 3126 w 3486"/>
                    <a:gd name="T37" fmla="*/ 2824 h 3489"/>
                    <a:gd name="T38" fmla="*/ 3024 w 3486"/>
                    <a:gd name="T39" fmla="*/ 2272 h 3489"/>
                    <a:gd name="T40" fmla="*/ 3486 w 3486"/>
                    <a:gd name="T41" fmla="*/ 1955 h 3489"/>
                    <a:gd name="T42" fmla="*/ 3090 w 3486"/>
                    <a:gd name="T43" fmla="*/ 1421 h 3489"/>
                    <a:gd name="T44" fmla="*/ 3018 w 3486"/>
                    <a:gd name="T45" fmla="*/ 1211 h 3489"/>
                    <a:gd name="T46" fmla="*/ 1548 w 3486"/>
                    <a:gd name="T47" fmla="*/ 1127 h 3489"/>
                    <a:gd name="T48" fmla="*/ 1806 w 3486"/>
                    <a:gd name="T49" fmla="*/ 1103 h 3489"/>
                    <a:gd name="T50" fmla="*/ 1992 w 3486"/>
                    <a:gd name="T51" fmla="*/ 1151 h 3489"/>
                    <a:gd name="T52" fmla="*/ 2196 w 3486"/>
                    <a:gd name="T53" fmla="*/ 1289 h 3489"/>
                    <a:gd name="T54" fmla="*/ 2334 w 3486"/>
                    <a:gd name="T55" fmla="*/ 1493 h 3489"/>
                    <a:gd name="T56" fmla="*/ 2382 w 3486"/>
                    <a:gd name="T57" fmla="*/ 1679 h 3489"/>
                    <a:gd name="T58" fmla="*/ 2370 w 3486"/>
                    <a:gd name="T59" fmla="*/ 1871 h 3489"/>
                    <a:gd name="T60" fmla="*/ 2274 w 3486"/>
                    <a:gd name="T61" fmla="*/ 2104 h 3489"/>
                    <a:gd name="T62" fmla="*/ 2148 w 3486"/>
                    <a:gd name="T63" fmla="*/ 2236 h 3489"/>
                    <a:gd name="T64" fmla="*/ 1872 w 3486"/>
                    <a:gd name="T65" fmla="*/ 2374 h 3489"/>
                    <a:gd name="T66" fmla="*/ 1614 w 3486"/>
                    <a:gd name="T67" fmla="*/ 2374 h 3489"/>
                    <a:gd name="T68" fmla="*/ 1434 w 3486"/>
                    <a:gd name="T69" fmla="*/ 2308 h 3489"/>
                    <a:gd name="T70" fmla="*/ 1248 w 3486"/>
                    <a:gd name="T71" fmla="*/ 2152 h 3489"/>
                    <a:gd name="T72" fmla="*/ 1152 w 3486"/>
                    <a:gd name="T73" fmla="*/ 1990 h 3489"/>
                    <a:gd name="T74" fmla="*/ 1104 w 3486"/>
                    <a:gd name="T75" fmla="*/ 1679 h 3489"/>
                    <a:gd name="T76" fmla="*/ 1212 w 3486"/>
                    <a:gd name="T77" fmla="*/ 1385 h 3489"/>
                    <a:gd name="T78" fmla="*/ 1332 w 3486"/>
                    <a:gd name="T79" fmla="*/ 1247 h 3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86" h="3489">
                      <a:moveTo>
                        <a:pt x="3018" y="1211"/>
                      </a:moveTo>
                      <a:lnTo>
                        <a:pt x="2916" y="1013"/>
                      </a:lnTo>
                      <a:lnTo>
                        <a:pt x="3126" y="660"/>
                      </a:lnTo>
                      <a:lnTo>
                        <a:pt x="2826" y="360"/>
                      </a:lnTo>
                      <a:lnTo>
                        <a:pt x="2472" y="570"/>
                      </a:lnTo>
                      <a:lnTo>
                        <a:pt x="2274" y="468"/>
                      </a:lnTo>
                      <a:lnTo>
                        <a:pt x="2058" y="396"/>
                      </a:lnTo>
                      <a:lnTo>
                        <a:pt x="1956" y="0"/>
                      </a:lnTo>
                      <a:lnTo>
                        <a:pt x="1530" y="0"/>
                      </a:lnTo>
                      <a:lnTo>
                        <a:pt x="1428" y="396"/>
                      </a:lnTo>
                      <a:lnTo>
                        <a:pt x="1212" y="468"/>
                      </a:lnTo>
                      <a:lnTo>
                        <a:pt x="1014" y="570"/>
                      </a:lnTo>
                      <a:lnTo>
                        <a:pt x="660" y="360"/>
                      </a:lnTo>
                      <a:lnTo>
                        <a:pt x="360" y="660"/>
                      </a:lnTo>
                      <a:lnTo>
                        <a:pt x="570" y="1013"/>
                      </a:lnTo>
                      <a:lnTo>
                        <a:pt x="510" y="1109"/>
                      </a:lnTo>
                      <a:lnTo>
                        <a:pt x="468" y="1211"/>
                      </a:lnTo>
                      <a:lnTo>
                        <a:pt x="402" y="1427"/>
                      </a:lnTo>
                      <a:lnTo>
                        <a:pt x="0" y="1529"/>
                      </a:lnTo>
                      <a:lnTo>
                        <a:pt x="0" y="1955"/>
                      </a:lnTo>
                      <a:lnTo>
                        <a:pt x="402" y="2056"/>
                      </a:lnTo>
                      <a:lnTo>
                        <a:pt x="426" y="2164"/>
                      </a:lnTo>
                      <a:lnTo>
                        <a:pt x="510" y="2368"/>
                      </a:lnTo>
                      <a:lnTo>
                        <a:pt x="564" y="2464"/>
                      </a:lnTo>
                      <a:lnTo>
                        <a:pt x="360" y="2824"/>
                      </a:lnTo>
                      <a:lnTo>
                        <a:pt x="660" y="3123"/>
                      </a:lnTo>
                      <a:lnTo>
                        <a:pt x="1014" y="2913"/>
                      </a:lnTo>
                      <a:lnTo>
                        <a:pt x="1110" y="2967"/>
                      </a:lnTo>
                      <a:lnTo>
                        <a:pt x="1314" y="3057"/>
                      </a:lnTo>
                      <a:lnTo>
                        <a:pt x="1422" y="3087"/>
                      </a:lnTo>
                      <a:lnTo>
                        <a:pt x="1530" y="3489"/>
                      </a:lnTo>
                      <a:lnTo>
                        <a:pt x="1956" y="3489"/>
                      </a:lnTo>
                      <a:lnTo>
                        <a:pt x="2064" y="3087"/>
                      </a:lnTo>
                      <a:lnTo>
                        <a:pt x="2172" y="3057"/>
                      </a:lnTo>
                      <a:lnTo>
                        <a:pt x="2376" y="2967"/>
                      </a:lnTo>
                      <a:lnTo>
                        <a:pt x="2466" y="2913"/>
                      </a:lnTo>
                      <a:lnTo>
                        <a:pt x="2826" y="3123"/>
                      </a:lnTo>
                      <a:lnTo>
                        <a:pt x="3126" y="2824"/>
                      </a:lnTo>
                      <a:lnTo>
                        <a:pt x="2922" y="2470"/>
                      </a:lnTo>
                      <a:lnTo>
                        <a:pt x="3024" y="2272"/>
                      </a:lnTo>
                      <a:lnTo>
                        <a:pt x="3090" y="2062"/>
                      </a:lnTo>
                      <a:lnTo>
                        <a:pt x="3486" y="1955"/>
                      </a:lnTo>
                      <a:lnTo>
                        <a:pt x="3486" y="1529"/>
                      </a:lnTo>
                      <a:lnTo>
                        <a:pt x="3090" y="1421"/>
                      </a:lnTo>
                      <a:lnTo>
                        <a:pt x="3060" y="1313"/>
                      </a:lnTo>
                      <a:lnTo>
                        <a:pt x="3018" y="1211"/>
                      </a:lnTo>
                      <a:close/>
                      <a:moveTo>
                        <a:pt x="1434" y="1181"/>
                      </a:moveTo>
                      <a:lnTo>
                        <a:pt x="1548" y="1127"/>
                      </a:lnTo>
                      <a:lnTo>
                        <a:pt x="1674" y="1103"/>
                      </a:lnTo>
                      <a:lnTo>
                        <a:pt x="1806" y="1103"/>
                      </a:lnTo>
                      <a:lnTo>
                        <a:pt x="1932" y="1127"/>
                      </a:lnTo>
                      <a:lnTo>
                        <a:pt x="1992" y="1151"/>
                      </a:lnTo>
                      <a:lnTo>
                        <a:pt x="2100" y="1211"/>
                      </a:lnTo>
                      <a:lnTo>
                        <a:pt x="2196" y="1289"/>
                      </a:lnTo>
                      <a:lnTo>
                        <a:pt x="2274" y="1385"/>
                      </a:lnTo>
                      <a:lnTo>
                        <a:pt x="2334" y="1493"/>
                      </a:lnTo>
                      <a:lnTo>
                        <a:pt x="2370" y="1613"/>
                      </a:lnTo>
                      <a:lnTo>
                        <a:pt x="2382" y="1679"/>
                      </a:lnTo>
                      <a:lnTo>
                        <a:pt x="2382" y="1811"/>
                      </a:lnTo>
                      <a:lnTo>
                        <a:pt x="2370" y="1871"/>
                      </a:lnTo>
                      <a:lnTo>
                        <a:pt x="2334" y="1990"/>
                      </a:lnTo>
                      <a:lnTo>
                        <a:pt x="2274" y="2104"/>
                      </a:lnTo>
                      <a:lnTo>
                        <a:pt x="2238" y="2152"/>
                      </a:lnTo>
                      <a:lnTo>
                        <a:pt x="2148" y="2236"/>
                      </a:lnTo>
                      <a:lnTo>
                        <a:pt x="2046" y="2308"/>
                      </a:lnTo>
                      <a:lnTo>
                        <a:pt x="1872" y="2374"/>
                      </a:lnTo>
                      <a:lnTo>
                        <a:pt x="1740" y="2386"/>
                      </a:lnTo>
                      <a:lnTo>
                        <a:pt x="1614" y="2374"/>
                      </a:lnTo>
                      <a:lnTo>
                        <a:pt x="1548" y="2356"/>
                      </a:lnTo>
                      <a:lnTo>
                        <a:pt x="1434" y="2308"/>
                      </a:lnTo>
                      <a:lnTo>
                        <a:pt x="1332" y="2236"/>
                      </a:lnTo>
                      <a:lnTo>
                        <a:pt x="1248" y="2152"/>
                      </a:lnTo>
                      <a:lnTo>
                        <a:pt x="1212" y="2104"/>
                      </a:lnTo>
                      <a:lnTo>
                        <a:pt x="1152" y="1990"/>
                      </a:lnTo>
                      <a:lnTo>
                        <a:pt x="1104" y="1811"/>
                      </a:lnTo>
                      <a:lnTo>
                        <a:pt x="1104" y="1679"/>
                      </a:lnTo>
                      <a:lnTo>
                        <a:pt x="1152" y="1493"/>
                      </a:lnTo>
                      <a:lnTo>
                        <a:pt x="1212" y="1385"/>
                      </a:lnTo>
                      <a:lnTo>
                        <a:pt x="1290" y="1289"/>
                      </a:lnTo>
                      <a:lnTo>
                        <a:pt x="1332" y="1247"/>
                      </a:lnTo>
                      <a:lnTo>
                        <a:pt x="1434" y="118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708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5" grpId="0"/>
      <p:bldP spid="178" grpId="0"/>
      <p:bldP spid="179" grpId="0"/>
      <p:bldP spid="180" grpId="0"/>
    </p:bldLst>
  </p:timing>
</p:sld>
</file>

<file path=ppt/theme/theme1.xml><?xml version="1.0" encoding="utf-8"?>
<a:theme xmlns:a="http://schemas.openxmlformats.org/drawingml/2006/main" name="TDC_PPT_Branded_16-9_0118_full">
  <a:themeElements>
    <a:clrScheme name="TeradataPPT2014 2">
      <a:dk1>
        <a:srgbClr val="3C3C3B"/>
      </a:dk1>
      <a:lt1>
        <a:sysClr val="window" lastClr="FFFFFF"/>
      </a:lt1>
      <a:dk2>
        <a:srgbClr val="0079DB"/>
      </a:dk2>
      <a:lt2>
        <a:srgbClr val="D8D8D8"/>
      </a:lt2>
      <a:accent1>
        <a:srgbClr val="EC881D"/>
      </a:accent1>
      <a:accent2>
        <a:srgbClr val="0079DB"/>
      </a:accent2>
      <a:accent3>
        <a:srgbClr val="CD391F"/>
      </a:accent3>
      <a:accent4>
        <a:srgbClr val="0088A8"/>
      </a:accent4>
      <a:accent5>
        <a:srgbClr val="703092"/>
      </a:accent5>
      <a:accent6>
        <a:srgbClr val="5F6062"/>
      </a:accent6>
      <a:hlink>
        <a:srgbClr val="0079DB"/>
      </a:hlink>
      <a:folHlink>
        <a:srgbClr val="703092"/>
      </a:folHlink>
    </a:clrScheme>
    <a:fontScheme name="Teradat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noFill/>
          <a:miter lim="800000"/>
          <a:headEnd/>
          <a:tailEnd/>
        </a:ln>
        <a:effectLst/>
      </a:spPr>
      <a:bodyPr wrap="square" tIns="91440" bIns="91440" rtlCol="0" anchor="t">
        <a:prstTxWarp prst="textNoShape">
          <a:avLst/>
        </a:prstTxWarp>
        <a:noAutofit/>
      </a:bodyPr>
      <a:lstStyle>
        <a:defPPr>
          <a:defRPr kern="0" dirty="0" err="1" smtClean="0">
            <a:solidFill>
              <a:prstClr val="white"/>
            </a:solidFill>
          </a:defRPr>
        </a:defPPr>
      </a:lst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eradata">
      <a:dk1>
        <a:sysClr val="windowText" lastClr="000000"/>
      </a:dk1>
      <a:lt1>
        <a:sysClr val="window" lastClr="FFFFFF"/>
      </a:lt1>
      <a:dk2>
        <a:srgbClr val="0079DB"/>
      </a:dk2>
      <a:lt2>
        <a:srgbClr val="D8D8D8"/>
      </a:lt2>
      <a:accent1>
        <a:srgbClr val="D56D23"/>
      </a:accent1>
      <a:accent2>
        <a:srgbClr val="BBBCBE"/>
      </a:accent2>
      <a:accent3>
        <a:srgbClr val="5F6062"/>
      </a:accent3>
      <a:accent4>
        <a:srgbClr val="0088A8"/>
      </a:accent4>
      <a:accent5>
        <a:srgbClr val="703092"/>
      </a:accent5>
      <a:accent6>
        <a:srgbClr val="CD391F"/>
      </a:accent6>
      <a:hlink>
        <a:srgbClr val="0079DB"/>
      </a:hlink>
      <a:folHlink>
        <a:srgbClr val="703092"/>
      </a:folHlink>
    </a:clrScheme>
    <a:fontScheme name="Teradat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radata">
      <a:dk1>
        <a:sysClr val="windowText" lastClr="000000"/>
      </a:dk1>
      <a:lt1>
        <a:sysClr val="window" lastClr="FFFFFF"/>
      </a:lt1>
      <a:dk2>
        <a:srgbClr val="0079DB"/>
      </a:dk2>
      <a:lt2>
        <a:srgbClr val="D8D8D8"/>
      </a:lt2>
      <a:accent1>
        <a:srgbClr val="D56D23"/>
      </a:accent1>
      <a:accent2>
        <a:srgbClr val="BBBCBE"/>
      </a:accent2>
      <a:accent3>
        <a:srgbClr val="5F6062"/>
      </a:accent3>
      <a:accent4>
        <a:srgbClr val="0088A8"/>
      </a:accent4>
      <a:accent5>
        <a:srgbClr val="703092"/>
      </a:accent5>
      <a:accent6>
        <a:srgbClr val="CD391F"/>
      </a:accent6>
      <a:hlink>
        <a:srgbClr val="0079DB"/>
      </a:hlink>
      <a:folHlink>
        <a:srgbClr val="703092"/>
      </a:folHlink>
    </a:clrScheme>
    <a:fontScheme name="Teradat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31107</TotalTime>
  <Words>884</Words>
  <Application>Microsoft Macintosh PowerPoint</Application>
  <PresentationFormat>On-screen Show (16:9)</PresentationFormat>
  <Paragraphs>297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ＭＳ Ｐゴシック</vt:lpstr>
      <vt:lpstr>Aharoni</vt:lpstr>
      <vt:lpstr>Arial</vt:lpstr>
      <vt:lpstr>Arial Narrow</vt:lpstr>
      <vt:lpstr>Calibri</vt:lpstr>
      <vt:lpstr>Calibri-Light</vt:lpstr>
      <vt:lpstr>Century Gothic</vt:lpstr>
      <vt:lpstr>Consolas</vt:lpstr>
      <vt:lpstr>Symbol</vt:lpstr>
      <vt:lpstr>Verdana</vt:lpstr>
      <vt:lpstr>TDC_PPT_Branded_16-9_0118_full</vt:lpstr>
      <vt:lpstr>PowerPoint Presentation</vt:lpstr>
      <vt:lpstr>PowerPoint Presentation</vt:lpstr>
      <vt:lpstr>PowerPoint Presentation</vt:lpstr>
      <vt:lpstr>About me</vt:lpstr>
      <vt:lpstr>Agenda</vt:lpstr>
      <vt:lpstr>My key takeaway from JupyterCON 2017</vt:lpstr>
      <vt:lpstr>PowerPoint Presentation</vt:lpstr>
      <vt:lpstr>Our Enterprise customers</vt:lpstr>
      <vt:lpstr>The 2020 Analytical Ecosystem Will…</vt:lpstr>
      <vt:lpstr>The future of analytics</vt:lpstr>
      <vt:lpstr>Unified Data Architecture </vt:lpstr>
      <vt:lpstr>Key Challenges </vt:lpstr>
      <vt:lpstr>Complexity leads to a need for unified experiences</vt:lpstr>
      <vt:lpstr>Collaboration</vt:lpstr>
      <vt:lpstr>Collaboration</vt:lpstr>
      <vt:lpstr>We see Jupyter as an emerging technology to solve those challenges</vt:lpstr>
      <vt:lpstr>PowerPoint Presentation</vt:lpstr>
      <vt:lpstr>Evaluating technology momentum is hard</vt:lpstr>
      <vt:lpstr>NOW about to cross the chasm / take off in the Enterprise</vt:lpstr>
      <vt:lpstr>Announced at JupyterCON 2018</vt:lpstr>
      <vt:lpstr>Bridging the Divide</vt:lpstr>
      <vt:lpstr>Key requirements for the enterprise</vt:lpstr>
      <vt:lpstr>From client side to platform</vt:lpstr>
      <vt:lpstr>PowerPoint Presentation</vt:lpstr>
      <vt:lpstr>Data Science process workflow</vt:lpstr>
      <vt:lpstr>Analytics process workflow</vt:lpstr>
      <vt:lpstr>Languages and tool preferences</vt:lpstr>
      <vt:lpstr>Extending Jupyter to Business Analysts</vt:lpstr>
      <vt:lpstr>Benefits to the business analyst</vt:lpstr>
      <vt:lpstr>Introducing Teradata SQL Extension for Jupyter</vt:lpstr>
      <vt:lpstr>PowerPoint Presentation</vt:lpstr>
      <vt:lpstr>PowerPoint Presentation</vt:lpstr>
      <vt:lpstr>Key Takeaways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Gard</dc:creator>
  <cp:lastModifiedBy>Rousselle, Gerald</cp:lastModifiedBy>
  <cp:revision>468</cp:revision>
  <cp:lastPrinted>2018-08-25T17:40:23Z</cp:lastPrinted>
  <dcterms:created xsi:type="dcterms:W3CDTF">2014-10-01T21:25:54Z</dcterms:created>
  <dcterms:modified xsi:type="dcterms:W3CDTF">2018-08-25T17:42:23Z</dcterms:modified>
</cp:coreProperties>
</file>